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7685"/>
    <a:srgbClr val="005493"/>
    <a:srgbClr val="945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5"/>
  </p:normalViewPr>
  <p:slideViewPr>
    <p:cSldViewPr snapToGrid="0" snapToObjects="1">
      <p:cViewPr>
        <p:scale>
          <a:sx n="80" d="100"/>
          <a:sy n="80" d="100"/>
        </p:scale>
        <p:origin x="1168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8/22/23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7986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1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0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7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9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08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91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6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8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8/22/23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4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cales-law-justice-balance-weight-303434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C4A0336-662C-41C3-8DC8-3104A1694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DCE276B-0B93-4C78-A08A-FC34B55FD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644BC4D-DFA6-46C1-B30A-1439A5195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1372" y="1065276"/>
            <a:ext cx="10049256" cy="4727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0D6F458-E714-D641-A5A8-BA5A35D2C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55764"/>
              </p:ext>
            </p:extLst>
          </p:nvPr>
        </p:nvGraphicFramePr>
        <p:xfrm>
          <a:off x="2201333" y="1706306"/>
          <a:ext cx="8144933" cy="3589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2958">
                  <a:extLst>
                    <a:ext uri="{9D8B030D-6E8A-4147-A177-3AD203B41FA5}">
                      <a16:colId xmlns:a16="http://schemas.microsoft.com/office/drawing/2014/main" val="964426851"/>
                    </a:ext>
                  </a:extLst>
                </a:gridCol>
                <a:gridCol w="4101975">
                  <a:extLst>
                    <a:ext uri="{9D8B030D-6E8A-4147-A177-3AD203B41FA5}">
                      <a16:colId xmlns:a16="http://schemas.microsoft.com/office/drawing/2014/main" val="1473420281"/>
                    </a:ext>
                  </a:extLst>
                </a:gridCol>
              </a:tblGrid>
              <a:tr h="6111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Best Practice language: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Poor language: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/>
                </a:tc>
                <a:extLst>
                  <a:ext uri="{0D108BD9-81ED-4DB2-BD59-A6C34878D82A}">
                    <a16:rowId xmlns:a16="http://schemas.microsoft.com/office/drawing/2014/main" val="3801977732"/>
                  </a:ext>
                </a:extLst>
              </a:tr>
              <a:tr h="6111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Relatable language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Jargon  heavy (doesn’t speak to your audience)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499216"/>
                  </a:ext>
                </a:extLst>
              </a:tr>
              <a:tr h="295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Emotionally stirring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Logical &amp; Cold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20735"/>
                  </a:ext>
                </a:extLst>
              </a:tr>
              <a:tr h="295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Communicates the “why”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Communicates only the “what” or “how”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763550"/>
                  </a:ext>
                </a:extLst>
              </a:tr>
              <a:tr h="295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Concise/uses several powerful statements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Tends to be too long/rambling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038827"/>
                  </a:ext>
                </a:extLst>
              </a:tr>
              <a:tr h="295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Sounds good spoken out loud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Does not roll off the tongue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751362"/>
                  </a:ext>
                </a:extLst>
              </a:tr>
              <a:tr h="295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Memorable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Forgettable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52390"/>
                  </a:ext>
                </a:extLst>
              </a:tr>
              <a:tr h="295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Surprises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Dull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863444"/>
                  </a:ext>
                </a:extLst>
              </a:tr>
              <a:tr h="295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Actionable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Not quantifiable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528301"/>
                  </a:ext>
                </a:extLst>
              </a:tr>
              <a:tr h="295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dirty="0">
                          <a:effectLst/>
                        </a:rPr>
                        <a:t>Specific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89421" marR="894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Vague</a:t>
                      </a:r>
                    </a:p>
                  </a:txBody>
                  <a:tcPr marL="89421" marR="89421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304472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F1607C10-8BEF-AD41-B94A-012F4F06B136}"/>
              </a:ext>
            </a:extLst>
          </p:cNvPr>
          <p:cNvSpPr txBox="1"/>
          <p:nvPr/>
        </p:nvSpPr>
        <p:spPr>
          <a:xfrm>
            <a:off x="5585950" y="1124181"/>
            <a:ext cx="1414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Avenir Heavy" panose="02000503020000020003" pitchFamily="2" charset="0"/>
              </a:rPr>
              <a:t>VISION</a:t>
            </a:r>
          </a:p>
        </p:txBody>
      </p:sp>
    </p:spTree>
    <p:extLst>
      <p:ext uri="{BB962C8B-B14F-4D97-AF65-F5344CB8AC3E}">
        <p14:creationId xmlns:p14="http://schemas.microsoft.com/office/powerpoint/2010/main" val="51718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C4A0336-662C-41C3-8DC8-3104A1694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DCE276B-0B93-4C78-A08A-FC34B55FD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644BC4D-DFA6-46C1-B30A-1439A5195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1372" y="1065276"/>
            <a:ext cx="10049256" cy="4727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Scales Law Justice · Free vector graphic on Pixabay">
            <a:extLst>
              <a:ext uri="{FF2B5EF4-FFF2-40B4-BE49-F238E27FC236}">
                <a16:creationId xmlns:a16="http://schemas.microsoft.com/office/drawing/2014/main" id="{50B8EDDA-67AD-5748-B22C-B89E9997DE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680" r="-2" b="-2"/>
          <a:stretch/>
        </p:blipFill>
        <p:spPr>
          <a:xfrm>
            <a:off x="3587665" y="1229868"/>
            <a:ext cx="5285401" cy="439826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0B728AE-9353-F04F-8160-96EAA6468C54}"/>
              </a:ext>
            </a:extLst>
          </p:cNvPr>
          <p:cNvSpPr txBox="1"/>
          <p:nvPr/>
        </p:nvSpPr>
        <p:spPr>
          <a:xfrm>
            <a:off x="7128928" y="4605867"/>
            <a:ext cx="1596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mic Sans MS" panose="030F0902030302020204" pitchFamily="66" charset="0"/>
              </a:rPr>
              <a:t>Personal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CB951A-2432-7644-AF85-22599DCB0561}"/>
              </a:ext>
            </a:extLst>
          </p:cNvPr>
          <p:cNvSpPr txBox="1"/>
          <p:nvPr/>
        </p:nvSpPr>
        <p:spPr>
          <a:xfrm>
            <a:off x="3471331" y="4605867"/>
            <a:ext cx="2212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Avenir Heavy" panose="02000503020000020003" pitchFamily="2" charset="0"/>
              </a:rPr>
              <a:t>Professional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042003-2017-7549-ACF2-B4F6F22E1AC0}"/>
              </a:ext>
            </a:extLst>
          </p:cNvPr>
          <p:cNvSpPr txBox="1"/>
          <p:nvPr/>
        </p:nvSpPr>
        <p:spPr>
          <a:xfrm>
            <a:off x="2042584" y="2776111"/>
            <a:ext cx="192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What will I do to keep this alive?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652C42-310D-D946-B3C3-E1BDD4C31890}"/>
              </a:ext>
            </a:extLst>
          </p:cNvPr>
          <p:cNvSpPr txBox="1"/>
          <p:nvPr/>
        </p:nvSpPr>
        <p:spPr>
          <a:xfrm>
            <a:off x="8448632" y="2776111"/>
            <a:ext cx="192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How will I honor myself?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6E9566-9D04-704A-8F98-8AF421129471}"/>
              </a:ext>
            </a:extLst>
          </p:cNvPr>
          <p:cNvSpPr txBox="1"/>
          <p:nvPr/>
        </p:nvSpPr>
        <p:spPr>
          <a:xfrm>
            <a:off x="5523280" y="396620"/>
            <a:ext cx="1414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Avenir Heavy" panose="02000503020000020003" pitchFamily="2" charset="0"/>
              </a:rPr>
              <a:t>VISION</a:t>
            </a:r>
          </a:p>
        </p:txBody>
      </p:sp>
    </p:spTree>
    <p:extLst>
      <p:ext uri="{BB962C8B-B14F-4D97-AF65-F5344CB8AC3E}">
        <p14:creationId xmlns:p14="http://schemas.microsoft.com/office/powerpoint/2010/main" val="3938767501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90</Words>
  <Application>Microsoft Macintosh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Aharoni</vt:lpstr>
      <vt:lpstr>Arial</vt:lpstr>
      <vt:lpstr>Avenir Heavy</vt:lpstr>
      <vt:lpstr>Avenir Next LT Pro</vt:lpstr>
      <vt:lpstr>Calibri</vt:lpstr>
      <vt:lpstr>Comic Sans MS</vt:lpstr>
      <vt:lpstr>PrismaticVTI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2023-08-22T13:04:50Z</dcterms:created>
  <dcterms:modified xsi:type="dcterms:W3CDTF">2023-08-22T19:58:44Z</dcterms:modified>
</cp:coreProperties>
</file>