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7" r:id="rId1"/>
    <p:sldMasterId id="214748387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9144000" cy="6858000" type="screen4x3"/>
  <p:notesSz cx="6934200" cy="92329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2B1E"/>
    <a:srgbClr val="64B6E3"/>
    <a:srgbClr val="4592E8"/>
    <a:srgbClr val="1082E8"/>
    <a:srgbClr val="1082C8"/>
    <a:srgbClr val="8DC0D8"/>
    <a:srgbClr val="64ACD8"/>
    <a:srgbClr val="0088F8"/>
    <a:srgbClr val="0088D5"/>
    <a:srgbClr val="B3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7" autoAdjust="0"/>
    <p:restoredTop sz="74368" autoAdjust="0"/>
  </p:normalViewPr>
  <p:slideViewPr>
    <p:cSldViewPr snapToGrid="0">
      <p:cViewPr>
        <p:scale>
          <a:sx n="64" d="100"/>
          <a:sy n="64" d="100"/>
        </p:scale>
        <p:origin x="-1566" y="-228"/>
      </p:cViewPr>
      <p:guideLst>
        <p:guide orient="horz" pos="643"/>
        <p:guide orient="horz" pos="4012"/>
        <p:guide orient="horz" pos="146"/>
        <p:guide orient="horz" pos="3981"/>
        <p:guide pos="458"/>
        <p:guide pos="1633"/>
        <p:guide pos="5759"/>
        <p:guide pos="221"/>
        <p:guide pos="53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388"/>
    </p:cViewPr>
  </p:sorterViewPr>
  <p:notesViewPr>
    <p:cSldViewPr snapToGrid="0">
      <p:cViewPr varScale="1">
        <p:scale>
          <a:sx n="66" d="100"/>
          <a:sy n="66" d="100"/>
        </p:scale>
        <p:origin x="-2790" y="-96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ILP </a:t>
            </a:r>
            <a:r>
              <a:rPr lang="en-US" dirty="0" smtClean="0"/>
              <a:t>Q2 </a:t>
            </a:r>
            <a:r>
              <a:rPr lang="en-US" dirty="0"/>
              <a:t>Workshop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FF79EB2-A756-4489-BBC4-F14C51FB6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76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2377" tIns="46189" rIns="92377" bIns="46189" rtlCol="0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wrap="square" lIns="92377" tIns="46189" rIns="92377" bIns="461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6654E52-7101-4273-BB91-4A6C1DD1412F}" type="datetime1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7" tIns="46189" rIns="92377" bIns="461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4487"/>
          </a:xfrm>
          <a:prstGeom prst="rect">
            <a:avLst/>
          </a:prstGeom>
        </p:spPr>
        <p:txBody>
          <a:bodyPr vert="horz" lIns="92377" tIns="46189" rIns="92377" bIns="46189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2377" tIns="46189" rIns="92377" bIns="46189" rtlCol="0" anchor="b"/>
          <a:lstStyle>
            <a:lvl1pPr algn="l">
              <a:defRPr sz="1200">
                <a:latin typeface="Arial" pitchFamily="34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wrap="square" lIns="92377" tIns="46189" rIns="92377" bIns="461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23659FD-3154-4C9A-8AB2-BA7BE6560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79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5224462" y="5350437"/>
            <a:ext cx="3657600" cy="199981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5224462" y="5000806"/>
            <a:ext cx="3657600" cy="299972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Boxes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6"/>
          <p:cNvSpPr>
            <a:spLocks noGrp="1"/>
          </p:cNvSpPr>
          <p:nvPr>
            <p:ph type="body" sz="quarter" idx="25"/>
          </p:nvPr>
        </p:nvSpPr>
        <p:spPr>
          <a:xfrm>
            <a:off x="6773332" y="826512"/>
            <a:ext cx="2196041" cy="595887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26"/>
          <p:cNvSpPr>
            <a:spLocks noGrp="1"/>
          </p:cNvSpPr>
          <p:nvPr>
            <p:ph type="body" sz="quarter" idx="26"/>
          </p:nvPr>
        </p:nvSpPr>
        <p:spPr>
          <a:xfrm>
            <a:off x="4384146" y="826512"/>
            <a:ext cx="2196041" cy="595887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1994959" y="826512"/>
            <a:ext cx="2196041" cy="595887"/>
          </a:xfrm>
          <a:solidFill>
            <a:schemeClr val="accent3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006601" y="1490133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4394199" y="1490133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6781803" y="1490133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30"/>
          </p:nvPr>
        </p:nvSpPr>
        <p:spPr>
          <a:xfrm>
            <a:off x="2006601" y="27786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31"/>
          </p:nvPr>
        </p:nvSpPr>
        <p:spPr>
          <a:xfrm>
            <a:off x="4394199" y="27786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6781803" y="27786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33"/>
          </p:nvPr>
        </p:nvSpPr>
        <p:spPr>
          <a:xfrm>
            <a:off x="2006601" y="40740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34"/>
          </p:nvPr>
        </p:nvSpPr>
        <p:spPr>
          <a:xfrm>
            <a:off x="4394199" y="40740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35"/>
          </p:nvPr>
        </p:nvSpPr>
        <p:spPr>
          <a:xfrm>
            <a:off x="6781803" y="40740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6"/>
          </p:nvPr>
        </p:nvSpPr>
        <p:spPr>
          <a:xfrm>
            <a:off x="2006601" y="53694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37"/>
          </p:nvPr>
        </p:nvSpPr>
        <p:spPr>
          <a:xfrm>
            <a:off x="4394199" y="53694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38"/>
          </p:nvPr>
        </p:nvSpPr>
        <p:spPr>
          <a:xfrm>
            <a:off x="6781803" y="5369494"/>
            <a:ext cx="22605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300"/>
              </a:spcBef>
              <a:spcAft>
                <a:spcPts val="30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1" name="Text Placeholder 26"/>
          <p:cNvSpPr>
            <a:spLocks noGrp="1"/>
          </p:cNvSpPr>
          <p:nvPr>
            <p:ph type="body" sz="quarter" idx="39"/>
          </p:nvPr>
        </p:nvSpPr>
        <p:spPr>
          <a:xfrm>
            <a:off x="76201" y="826512"/>
            <a:ext cx="1905000" cy="594360"/>
          </a:xfrm>
          <a:noFill/>
        </p:spPr>
        <p:txBody>
          <a:bodyPr anchor="ctr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Text Placeholder 26"/>
          <p:cNvSpPr>
            <a:spLocks noGrp="1"/>
          </p:cNvSpPr>
          <p:nvPr>
            <p:ph type="body" sz="quarter" idx="40"/>
          </p:nvPr>
        </p:nvSpPr>
        <p:spPr>
          <a:xfrm>
            <a:off x="76200" y="1490133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Text Placeholder 26"/>
          <p:cNvSpPr>
            <a:spLocks noGrp="1"/>
          </p:cNvSpPr>
          <p:nvPr>
            <p:ph type="body" sz="quarter" idx="41"/>
          </p:nvPr>
        </p:nvSpPr>
        <p:spPr>
          <a:xfrm>
            <a:off x="76200" y="2778694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4" name="Text Placeholder 26"/>
          <p:cNvSpPr>
            <a:spLocks noGrp="1"/>
          </p:cNvSpPr>
          <p:nvPr>
            <p:ph type="body" sz="quarter" idx="42"/>
          </p:nvPr>
        </p:nvSpPr>
        <p:spPr>
          <a:xfrm>
            <a:off x="76200" y="4074094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5" name="Text Placeholder 26"/>
          <p:cNvSpPr>
            <a:spLocks noGrp="1"/>
          </p:cNvSpPr>
          <p:nvPr>
            <p:ph type="body" sz="quarter" idx="43"/>
          </p:nvPr>
        </p:nvSpPr>
        <p:spPr>
          <a:xfrm>
            <a:off x="76200" y="5369494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uation Challenges Critical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006601" y="1385843"/>
            <a:ext cx="69087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30"/>
          </p:nvPr>
        </p:nvSpPr>
        <p:spPr>
          <a:xfrm>
            <a:off x="2006601" y="2935250"/>
            <a:ext cx="69087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33"/>
          </p:nvPr>
        </p:nvSpPr>
        <p:spPr>
          <a:xfrm>
            <a:off x="2006601" y="4781005"/>
            <a:ext cx="6908799" cy="1107506"/>
          </a:xfrm>
        </p:spPr>
        <p:txBody>
          <a:bodyPr>
            <a:noAutofit/>
          </a:bodyPr>
          <a:lstStyle>
            <a:lvl1pPr marL="119063" indent="-119063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</a:defRPr>
            </a:lvl1pPr>
            <a:lvl2pPr marL="287338" indent="-168275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 marL="457200" indent="-109538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32" name="Text Placeholder 26"/>
          <p:cNvSpPr>
            <a:spLocks noGrp="1"/>
          </p:cNvSpPr>
          <p:nvPr>
            <p:ph type="body" sz="quarter" idx="40"/>
          </p:nvPr>
        </p:nvSpPr>
        <p:spPr>
          <a:xfrm>
            <a:off x="76200" y="1384212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Text Placeholder 26"/>
          <p:cNvSpPr>
            <a:spLocks noGrp="1"/>
          </p:cNvSpPr>
          <p:nvPr>
            <p:ph type="body" sz="quarter" idx="41"/>
          </p:nvPr>
        </p:nvSpPr>
        <p:spPr>
          <a:xfrm>
            <a:off x="76200" y="2942089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4" name="Text Placeholder 26"/>
          <p:cNvSpPr>
            <a:spLocks noGrp="1"/>
          </p:cNvSpPr>
          <p:nvPr>
            <p:ph type="body" sz="quarter" idx="42"/>
          </p:nvPr>
        </p:nvSpPr>
        <p:spPr>
          <a:xfrm>
            <a:off x="76200" y="4787844"/>
            <a:ext cx="1905000" cy="567267"/>
          </a:xfrm>
          <a:noFill/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 baseline="0">
                <a:solidFill>
                  <a:schemeClr val="tx1"/>
                </a:solidFill>
              </a:defRPr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61402" y="1379538"/>
            <a:ext cx="4206240" cy="5131794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752453" y="1379538"/>
            <a:ext cx="4206240" cy="5131794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/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71450" y="2129050"/>
            <a:ext cx="4297680" cy="448056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Text Placeholder 26"/>
          <p:cNvSpPr>
            <a:spLocks noGrp="1"/>
          </p:cNvSpPr>
          <p:nvPr>
            <p:ph type="body" sz="quarter" idx="23"/>
          </p:nvPr>
        </p:nvSpPr>
        <p:spPr>
          <a:xfrm>
            <a:off x="171450" y="1392238"/>
            <a:ext cx="429768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4705634" y="2129050"/>
            <a:ext cx="4297680" cy="448056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3" name="Text Placeholder 26"/>
          <p:cNvSpPr>
            <a:spLocks noGrp="1"/>
          </p:cNvSpPr>
          <p:nvPr>
            <p:ph type="body" sz="quarter" idx="25"/>
          </p:nvPr>
        </p:nvSpPr>
        <p:spPr>
          <a:xfrm>
            <a:off x="4714558" y="1392238"/>
            <a:ext cx="429768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59473" y="1403350"/>
            <a:ext cx="2834640" cy="5181600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tabLst/>
              <a:defRPr sz="1600"/>
            </a:lvl1pPr>
            <a:lvl2pPr marL="285750" indent="-166688">
              <a:spcBef>
                <a:spcPts val="300"/>
              </a:spcBef>
              <a:spcAft>
                <a:spcPts val="300"/>
              </a:spcAft>
              <a:tabLst/>
              <a:defRPr sz="1400"/>
            </a:lvl2pPr>
            <a:lvl3pPr marL="403225" indent="-117475">
              <a:spcBef>
                <a:spcPts val="300"/>
              </a:spcBef>
              <a:spcAft>
                <a:spcPts val="300"/>
              </a:spcAft>
              <a:tabLst/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77598" y="1403350"/>
            <a:ext cx="2834640" cy="5181600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tabLst/>
              <a:defRPr sz="1600"/>
            </a:lvl1pPr>
            <a:lvl2pPr marL="285750" indent="-166688">
              <a:spcBef>
                <a:spcPts val="300"/>
              </a:spcBef>
              <a:spcAft>
                <a:spcPts val="300"/>
              </a:spcAft>
              <a:tabLst/>
              <a:defRPr sz="1400"/>
            </a:lvl2pPr>
            <a:lvl3pPr marL="403225" indent="-117475">
              <a:spcBef>
                <a:spcPts val="300"/>
              </a:spcBef>
              <a:spcAft>
                <a:spcPts val="300"/>
              </a:spcAft>
              <a:tabLst/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3168536" y="1403350"/>
            <a:ext cx="2834640" cy="5181600"/>
          </a:xfrm>
        </p:spPr>
        <p:txBody>
          <a:bodyPr>
            <a:noAutofit/>
          </a:bodyPr>
          <a:lstStyle>
            <a:lvl1pPr marL="119063" indent="-119063">
              <a:spcBef>
                <a:spcPts val="300"/>
              </a:spcBef>
              <a:spcAft>
                <a:spcPts val="300"/>
              </a:spcAft>
              <a:tabLst/>
              <a:defRPr sz="1600"/>
            </a:lvl1pPr>
            <a:lvl2pPr marL="285750" indent="-166688">
              <a:spcBef>
                <a:spcPts val="300"/>
              </a:spcBef>
              <a:spcAft>
                <a:spcPts val="300"/>
              </a:spcAft>
              <a:tabLst/>
              <a:defRPr sz="1400"/>
            </a:lvl2pPr>
            <a:lvl3pPr marL="403225" indent="-117475">
              <a:spcBef>
                <a:spcPts val="300"/>
              </a:spcBef>
              <a:spcAft>
                <a:spcPts val="300"/>
              </a:spcAft>
              <a:tabLst/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w/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6"/>
          <p:cNvSpPr>
            <a:spLocks noGrp="1"/>
          </p:cNvSpPr>
          <p:nvPr>
            <p:ph type="body" sz="quarter" idx="25"/>
          </p:nvPr>
        </p:nvSpPr>
        <p:spPr>
          <a:xfrm>
            <a:off x="6134735" y="1407100"/>
            <a:ext cx="283464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26"/>
          <p:cNvSpPr>
            <a:spLocks noGrp="1"/>
          </p:cNvSpPr>
          <p:nvPr>
            <p:ph type="body" sz="quarter" idx="26"/>
          </p:nvPr>
        </p:nvSpPr>
        <p:spPr>
          <a:xfrm>
            <a:off x="3144838" y="1407100"/>
            <a:ext cx="283464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171450" y="1403350"/>
            <a:ext cx="2834640" cy="64008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144838" y="2137558"/>
            <a:ext cx="2834640" cy="4447391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300"/>
              </a:spcAft>
              <a:defRPr sz="1600"/>
            </a:lvl1pPr>
            <a:lvl2pPr>
              <a:spcBef>
                <a:spcPts val="300"/>
              </a:spcBef>
              <a:spcAft>
                <a:spcPts val="300"/>
              </a:spcAft>
              <a:defRPr sz="14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6134735" y="2137558"/>
            <a:ext cx="2834640" cy="4447391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300"/>
              </a:spcAft>
              <a:defRPr sz="1600"/>
            </a:lvl1pPr>
            <a:lvl2pPr>
              <a:spcBef>
                <a:spcPts val="300"/>
              </a:spcBef>
              <a:spcAft>
                <a:spcPts val="300"/>
              </a:spcAft>
              <a:defRPr sz="14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71450" y="2137558"/>
            <a:ext cx="2834640" cy="4447391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300"/>
              </a:spcAft>
              <a:defRPr sz="1600"/>
            </a:lvl1pPr>
            <a:lvl2pPr>
              <a:spcBef>
                <a:spcPts val="300"/>
              </a:spcBef>
              <a:spcAft>
                <a:spcPts val="300"/>
              </a:spcAft>
              <a:defRPr sz="1400"/>
            </a:lvl2pPr>
            <a:lvl3pPr>
              <a:spcBef>
                <a:spcPts val="300"/>
              </a:spcBef>
              <a:spcAft>
                <a:spcPts val="300"/>
              </a:spcAft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71450" y="1403350"/>
            <a:ext cx="2106613" cy="5181599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862762" y="1403350"/>
            <a:ext cx="2106613" cy="5181599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4632324" y="1403350"/>
            <a:ext cx="2106613" cy="5181599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401887" y="1403350"/>
            <a:ext cx="2106613" cy="5181599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 w/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71450" y="1976769"/>
            <a:ext cx="2106613" cy="517818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862762" y="1976769"/>
            <a:ext cx="2106613" cy="517818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4632324" y="1976769"/>
            <a:ext cx="2106613" cy="517818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401887" y="1976769"/>
            <a:ext cx="2106613" cy="517818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171450" y="1395254"/>
            <a:ext cx="2106613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6"/>
          <p:cNvSpPr>
            <a:spLocks noGrp="1"/>
          </p:cNvSpPr>
          <p:nvPr>
            <p:ph type="body" sz="quarter" idx="28"/>
          </p:nvPr>
        </p:nvSpPr>
        <p:spPr>
          <a:xfrm>
            <a:off x="2401887" y="1395254"/>
            <a:ext cx="2106613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26"/>
          <p:cNvSpPr>
            <a:spLocks noGrp="1"/>
          </p:cNvSpPr>
          <p:nvPr>
            <p:ph type="body" sz="quarter" idx="29"/>
          </p:nvPr>
        </p:nvSpPr>
        <p:spPr>
          <a:xfrm>
            <a:off x="4632324" y="1395254"/>
            <a:ext cx="2106613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26"/>
          <p:cNvSpPr>
            <a:spLocks noGrp="1"/>
          </p:cNvSpPr>
          <p:nvPr>
            <p:ph type="body" sz="quarter" idx="30"/>
          </p:nvPr>
        </p:nvSpPr>
        <p:spPr>
          <a:xfrm>
            <a:off x="6862762" y="1395254"/>
            <a:ext cx="2106613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Column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171450" y="1962150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323455" y="1962151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5535453" y="1962152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3747452" y="1962151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1959451" y="1962151"/>
            <a:ext cx="1645920" cy="5195885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2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1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9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Text Placeholder 26"/>
          <p:cNvSpPr>
            <a:spLocks noGrp="1"/>
          </p:cNvSpPr>
          <p:nvPr>
            <p:ph type="body" sz="quarter" idx="27"/>
          </p:nvPr>
        </p:nvSpPr>
        <p:spPr>
          <a:xfrm>
            <a:off x="171450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26"/>
          <p:cNvSpPr>
            <a:spLocks noGrp="1"/>
          </p:cNvSpPr>
          <p:nvPr>
            <p:ph type="body" sz="quarter" idx="28"/>
          </p:nvPr>
        </p:nvSpPr>
        <p:spPr>
          <a:xfrm>
            <a:off x="1959451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26"/>
          <p:cNvSpPr>
            <a:spLocks noGrp="1"/>
          </p:cNvSpPr>
          <p:nvPr>
            <p:ph type="body" sz="quarter" idx="29"/>
          </p:nvPr>
        </p:nvSpPr>
        <p:spPr>
          <a:xfrm>
            <a:off x="3747452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26"/>
          <p:cNvSpPr>
            <a:spLocks noGrp="1"/>
          </p:cNvSpPr>
          <p:nvPr>
            <p:ph type="body" sz="quarter" idx="30"/>
          </p:nvPr>
        </p:nvSpPr>
        <p:spPr>
          <a:xfrm>
            <a:off x="5535453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6"/>
          <p:cNvSpPr>
            <a:spLocks noGrp="1"/>
          </p:cNvSpPr>
          <p:nvPr>
            <p:ph type="body" sz="quarter" idx="31"/>
          </p:nvPr>
        </p:nvSpPr>
        <p:spPr>
          <a:xfrm>
            <a:off x="7323455" y="1403350"/>
            <a:ext cx="1645920" cy="457200"/>
          </a:xfrm>
        </p:spPr>
        <p:txBody>
          <a:bodyPr anchor="ctr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/>
            </a:lvl1pPr>
            <a:lvl2pPr algn="ctr">
              <a:buNone/>
              <a:defRPr sz="1400"/>
            </a:lvl2pPr>
            <a:lvl3pPr algn="ctr">
              <a:buNone/>
              <a:defRPr sz="1400"/>
            </a:lvl3pPr>
            <a:lvl4pPr algn="ctr">
              <a:buNone/>
              <a:defRPr sz="1400"/>
            </a:lvl4pPr>
            <a:lvl5pPr algn="ct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345626" y="1403350"/>
            <a:ext cx="3931920" cy="51815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4827815" y="1403350"/>
            <a:ext cx="3931920" cy="5181599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48122" y="1379538"/>
            <a:ext cx="8494776" cy="516255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 marL="914400" indent="-228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125797" y="260050"/>
            <a:ext cx="8936136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4762499" y="1403350"/>
            <a:ext cx="4249739" cy="5181599"/>
          </a:xfrm>
        </p:spPr>
        <p:txBody>
          <a:bodyPr/>
          <a:lstStyle>
            <a:lvl1pPr>
              <a:buNone/>
              <a:defRPr sz="2000"/>
            </a:lvl1pPr>
            <a:lvl2pPr>
              <a:defRPr sz="20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171449" y="1403350"/>
            <a:ext cx="4208463" cy="5181599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ademy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4816077" y="1751409"/>
            <a:ext cx="4013995" cy="3552032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454025" y="1781175"/>
            <a:ext cx="4103688" cy="4752975"/>
          </a:xfrm>
        </p:spPr>
        <p:txBody>
          <a:bodyPr/>
          <a:lstStyle>
            <a:lvl1pPr>
              <a:spcBef>
                <a:spcPts val="1000"/>
              </a:spcBef>
              <a:spcAft>
                <a:spcPts val="1000"/>
              </a:spcAft>
              <a:defRPr sz="2000"/>
            </a:lvl1pPr>
            <a:lvl2pPr>
              <a:spcBef>
                <a:spcPts val="1000"/>
              </a:spcBef>
              <a:spcAft>
                <a:spcPts val="1000"/>
              </a:spcAft>
              <a:defRPr sz="2000"/>
            </a:lvl2pPr>
            <a:lvl3pPr>
              <a:spcBef>
                <a:spcPts val="1000"/>
              </a:spcBef>
              <a:spcAft>
                <a:spcPts val="1000"/>
              </a:spcAft>
              <a:buFont typeface="Arial" pitchFamily="34" charset="0"/>
              <a:buChar char="•"/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w/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345626" y="1403351"/>
            <a:ext cx="8494776" cy="5181600"/>
          </a:xfrm>
        </p:spPr>
        <p:txBody>
          <a:bodyPr/>
          <a:lstStyle>
            <a:lvl1pPr>
              <a:spcBef>
                <a:spcPts val="400"/>
              </a:spcBef>
              <a:spcAft>
                <a:spcPts val="400"/>
              </a:spcAft>
              <a:defRPr sz="2000"/>
            </a:lvl1pPr>
            <a:lvl2pPr>
              <a:spcBef>
                <a:spcPts val="400"/>
              </a:spcBef>
              <a:spcAft>
                <a:spcPts val="400"/>
              </a:spcAft>
              <a:defRPr sz="2000"/>
            </a:lvl2pPr>
            <a:lvl3pPr>
              <a:spcBef>
                <a:spcPts val="400"/>
              </a:spcBef>
              <a:spcAft>
                <a:spcPts val="400"/>
              </a:spcAft>
              <a:defRPr sz="2000"/>
            </a:lvl3pPr>
            <a:lvl4pPr>
              <a:spcBef>
                <a:spcPts val="400"/>
              </a:spcBef>
              <a:spcAft>
                <a:spcPts val="400"/>
              </a:spcAft>
              <a:defRPr sz="2000"/>
            </a:lvl4pPr>
            <a:lvl5pPr>
              <a:spcBef>
                <a:spcPts val="400"/>
              </a:spcBef>
              <a:spcAft>
                <a:spcPts val="400"/>
              </a:spcAft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532" y="262891"/>
            <a:ext cx="8919041" cy="4191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45625" y="1403350"/>
            <a:ext cx="8494776" cy="5181599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532" y="262891"/>
            <a:ext cx="8919041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enty o Proper Bull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76200" y="5486400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9"/>
          </p:nvPr>
        </p:nvSpPr>
        <p:spPr>
          <a:xfrm>
            <a:off x="76200" y="804212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76200" y="1974759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76200" y="3145306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31"/>
          </p:nvPr>
        </p:nvSpPr>
        <p:spPr>
          <a:xfrm>
            <a:off x="76200" y="4315853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2362200" y="5486400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33"/>
          </p:nvPr>
        </p:nvSpPr>
        <p:spPr>
          <a:xfrm>
            <a:off x="2362200" y="804212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34"/>
          </p:nvPr>
        </p:nvSpPr>
        <p:spPr>
          <a:xfrm>
            <a:off x="2362200" y="1974759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35"/>
          </p:nvPr>
        </p:nvSpPr>
        <p:spPr>
          <a:xfrm>
            <a:off x="2362200" y="3145306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36"/>
          </p:nvPr>
        </p:nvSpPr>
        <p:spPr>
          <a:xfrm>
            <a:off x="2362200" y="4315853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37"/>
          </p:nvPr>
        </p:nvSpPr>
        <p:spPr>
          <a:xfrm>
            <a:off x="4648200" y="5486400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38"/>
          </p:nvPr>
        </p:nvSpPr>
        <p:spPr>
          <a:xfrm>
            <a:off x="4648200" y="804212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39"/>
          </p:nvPr>
        </p:nvSpPr>
        <p:spPr>
          <a:xfrm>
            <a:off x="4648200" y="1974759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40"/>
          </p:nvPr>
        </p:nvSpPr>
        <p:spPr>
          <a:xfrm>
            <a:off x="4648200" y="3145306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41"/>
          </p:nvPr>
        </p:nvSpPr>
        <p:spPr>
          <a:xfrm>
            <a:off x="4648200" y="4315853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42"/>
          </p:nvPr>
        </p:nvSpPr>
        <p:spPr>
          <a:xfrm>
            <a:off x="6884987" y="5486400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43"/>
          </p:nvPr>
        </p:nvSpPr>
        <p:spPr>
          <a:xfrm>
            <a:off x="6884987" y="804212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44"/>
          </p:nvPr>
        </p:nvSpPr>
        <p:spPr>
          <a:xfrm>
            <a:off x="6884987" y="1974759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45"/>
          </p:nvPr>
        </p:nvSpPr>
        <p:spPr>
          <a:xfrm>
            <a:off x="6884987" y="3145306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46"/>
          </p:nvPr>
        </p:nvSpPr>
        <p:spPr>
          <a:xfrm>
            <a:off x="6884987" y="4315853"/>
            <a:ext cx="2106613" cy="914400"/>
          </a:xfrm>
        </p:spPr>
        <p:txBody>
          <a:bodyPr>
            <a:noAutofit/>
          </a:bodyPr>
          <a:lstStyle>
            <a:lvl1pPr marL="111125" indent="-111125">
              <a:spcBef>
                <a:spcPts val="200"/>
              </a:spcBef>
              <a:spcAft>
                <a:spcPts val="200"/>
              </a:spcAft>
              <a:defRPr sz="1400"/>
            </a:lvl1pPr>
            <a:lvl2pPr marL="231775" indent="-120650">
              <a:spcBef>
                <a:spcPts val="200"/>
              </a:spcBef>
              <a:spcAft>
                <a:spcPts val="200"/>
              </a:spcAft>
              <a:defRPr sz="1200"/>
            </a:lvl2pPr>
            <a:lvl3pPr marL="341313" indent="-109538">
              <a:spcBef>
                <a:spcPts val="200"/>
              </a:spcBef>
              <a:spcAft>
                <a:spcPts val="200"/>
              </a:spcAft>
              <a:defRPr sz="10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ble Placeholder 10"/>
          <p:cNvSpPr>
            <a:spLocks noGrp="1"/>
          </p:cNvSpPr>
          <p:nvPr>
            <p:ph type="tbl" sz="quarter" idx="15"/>
          </p:nvPr>
        </p:nvSpPr>
        <p:spPr>
          <a:xfrm>
            <a:off x="340635" y="1379538"/>
            <a:ext cx="8494776" cy="5237162"/>
          </a:xfrm>
        </p:spPr>
        <p:txBody>
          <a:bodyPr lIns="0" tIns="0" rIns="0" bIns="0"/>
          <a:lstStyle/>
          <a:p>
            <a:pPr lvl="0"/>
            <a:r>
              <a:rPr lang="en-US" noProof="0" dirty="0" smtClean="0"/>
              <a:t>Click icon to add table</a:t>
            </a:r>
            <a:endParaRPr lang="en-US" noProof="0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532" y="262891"/>
            <a:ext cx="8919041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ble Placeholder 10"/>
          <p:cNvSpPr>
            <a:spLocks noGrp="1"/>
          </p:cNvSpPr>
          <p:nvPr>
            <p:ph type="tbl" sz="quarter" idx="15"/>
          </p:nvPr>
        </p:nvSpPr>
        <p:spPr>
          <a:xfrm>
            <a:off x="340635" y="1379538"/>
            <a:ext cx="8494776" cy="5237162"/>
          </a:xfrm>
        </p:spPr>
        <p:txBody>
          <a:bodyPr lIns="0" tIns="0" rIns="0" bIns="0"/>
          <a:lstStyle/>
          <a:p>
            <a:pPr lvl="0"/>
            <a:r>
              <a:rPr lang="en-US" noProof="0" dirty="0" smtClean="0"/>
              <a:t>Click icon to add table</a:t>
            </a:r>
            <a:endParaRPr lang="en-US" noProof="0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71450" y="736600"/>
            <a:ext cx="8840788" cy="522288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0532" y="262891"/>
            <a:ext cx="8919041" cy="419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5224462" y="5219805"/>
            <a:ext cx="3657600" cy="199981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4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2"/>
          </p:nvPr>
        </p:nvSpPr>
        <p:spPr>
          <a:xfrm>
            <a:off x="5224462" y="4870174"/>
            <a:ext cx="3657600" cy="299972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5224462" y="5489322"/>
            <a:ext cx="3657600" cy="199981"/>
          </a:xfrm>
          <a:prstGeom prst="rect">
            <a:avLst/>
          </a:prstGeom>
        </p:spPr>
        <p:txBody>
          <a:bodyPr lIns="0" tIns="91440" rIns="0" bIns="91440" anchor="ctr" anchorCtr="0">
            <a:noAutofit/>
          </a:bodyPr>
          <a:lstStyle>
            <a:lvl1pPr marL="0" indent="0">
              <a:buNone/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58800" y="2616994"/>
            <a:ext cx="8001000" cy="1163637"/>
          </a:xfrm>
        </p:spPr>
        <p:txBody>
          <a:bodyPr anchor="ctr" anchorCtr="1">
            <a:normAutofit/>
          </a:bodyPr>
          <a:lstStyle>
            <a:lvl1pPr algn="ctr">
              <a:buNone/>
              <a:defRPr sz="3600" b="1"/>
            </a:lvl1pPr>
            <a:lvl2pPr algn="ctr">
              <a:buNone/>
              <a:defRPr/>
            </a:lvl2pPr>
            <a:lvl3pPr algn="ctr">
              <a:buNone/>
              <a:defRPr/>
            </a:lvl3pPr>
            <a:lvl4pPr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71500" y="1562100"/>
            <a:ext cx="8148638" cy="3276599"/>
          </a:xfrm>
        </p:spPr>
        <p:txBody>
          <a:bodyPr anchor="ctr"/>
          <a:lstStyle>
            <a:lvl1pPr algn="l">
              <a:buNone/>
              <a:defRPr sz="200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224463" y="4902200"/>
            <a:ext cx="3533775" cy="381000"/>
          </a:xfrm>
        </p:spPr>
        <p:txBody>
          <a:bodyPr/>
          <a:lstStyle>
            <a:lvl1pPr algn="r">
              <a:buNone/>
              <a:defRPr sz="1600" baseline="0">
                <a:solidFill>
                  <a:schemeClr val="tx1"/>
                </a:solidFill>
              </a:defRPr>
            </a:lvl1pPr>
            <a:lvl2pPr algn="r">
              <a:buNone/>
              <a:defRPr sz="1400"/>
            </a:lvl2pPr>
            <a:lvl3pPr algn="r">
              <a:buNone/>
              <a:defRPr sz="1400"/>
            </a:lvl3pPr>
            <a:lvl4pPr algn="r">
              <a:buNone/>
              <a:defRPr sz="1400"/>
            </a:lvl4pPr>
            <a:lvl5pPr algn="r">
              <a:buNone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125797" y="260050"/>
            <a:ext cx="8936136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ble Placeholder 10"/>
          <p:cNvSpPr>
            <a:spLocks noGrp="1"/>
          </p:cNvSpPr>
          <p:nvPr>
            <p:ph type="tbl" sz="quarter" idx="15"/>
          </p:nvPr>
        </p:nvSpPr>
        <p:spPr>
          <a:xfrm>
            <a:off x="347667" y="1260388"/>
            <a:ext cx="8494776" cy="5273761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US" noProof="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25797" y="260050"/>
            <a:ext cx="8936136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 noChangeAspect="1"/>
          </p:cNvSpPr>
          <p:nvPr>
            <p:ph sz="quarter" idx="17"/>
          </p:nvPr>
        </p:nvSpPr>
        <p:spPr>
          <a:xfrm>
            <a:off x="4521196" y="942324"/>
            <a:ext cx="4622804" cy="4973353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Text Picture Box – Enter text here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46464" y="2133770"/>
            <a:ext cx="4206240" cy="259046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spcAft>
                <a:spcPts val="600"/>
              </a:spcAft>
              <a:defRPr sz="2000"/>
            </a:lvl1pPr>
            <a:lvl2pPr>
              <a:spcBef>
                <a:spcPts val="600"/>
              </a:spcBef>
              <a:spcAft>
                <a:spcPts val="600"/>
              </a:spcAft>
              <a:defRPr sz="2000"/>
            </a:lvl2pPr>
            <a:lvl3pPr>
              <a:spcBef>
                <a:spcPts val="600"/>
              </a:spcBef>
              <a:spcAft>
                <a:spcPts val="600"/>
              </a:spcAft>
              <a:defRPr sz="2000"/>
            </a:lvl3pPr>
            <a:lvl4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26" Type="http://schemas.openxmlformats.org/officeDocument/2006/relationships/slideLayout" Target="../slideLayouts/slideLayout27.xml"/><Relationship Id="rId3" Type="http://schemas.openxmlformats.org/officeDocument/2006/relationships/slideLayout" Target="../slideLayouts/slideLayout4.xml"/><Relationship Id="rId21" Type="http://schemas.openxmlformats.org/officeDocument/2006/relationships/slideLayout" Target="../slideLayouts/slideLayout22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5" Type="http://schemas.openxmlformats.org/officeDocument/2006/relationships/slideLayout" Target="../slideLayouts/slideLayout26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slideLayout" Target="../slideLayouts/slideLayout24.xml"/><Relationship Id="rId28" Type="http://schemas.openxmlformats.org/officeDocument/2006/relationships/image" Target="../media/image3.jpeg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slideLayout" Target="../slideLayouts/slideLayout23.xml"/><Relationship Id="rId2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ＭＳ Ｐゴシック" pitchFamily="-112" charset="-128"/>
          <a:cs typeface="ＭＳ Ｐゴシック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9pPr>
    </p:titleStyle>
    <p:bodyStyle>
      <a:lvl1pPr marL="228600" indent="-228600" algn="l" defTabSz="457200" rtl="0" eaLnBrk="0" fontAlgn="base" hangingPunct="0">
        <a:spcBef>
          <a:spcPts val="400"/>
        </a:spcBef>
        <a:spcAft>
          <a:spcPts val="4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1pPr>
      <a:lvl2pPr marL="457200" indent="-228600" algn="l" defTabSz="457200" rtl="0" eaLnBrk="0" fontAlgn="base" hangingPunct="0">
        <a:spcBef>
          <a:spcPts val="400"/>
        </a:spcBef>
        <a:spcAft>
          <a:spcPts val="40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685800" indent="-228600" algn="l" defTabSz="457200" rtl="0" eaLnBrk="0" fontAlgn="base" hangingPunct="0">
        <a:spcBef>
          <a:spcPts val="400"/>
        </a:spcBef>
        <a:spcAft>
          <a:spcPts val="40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914400" indent="-228600" algn="l" defTabSz="457200" rtl="0" eaLnBrk="0" fontAlgn="base" hangingPunct="0">
        <a:spcBef>
          <a:spcPts val="600"/>
        </a:spcBef>
        <a:spcAft>
          <a:spcPts val="60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1143000" indent="-228600" algn="l" defTabSz="457200" rtl="0" eaLnBrk="0" fontAlgn="base" hangingPunct="0">
        <a:spcBef>
          <a:spcPts val="600"/>
        </a:spcBef>
        <a:spcAft>
          <a:spcPts val="600"/>
        </a:spcAft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5413" y="260350"/>
            <a:ext cx="893603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0637" y="1379538"/>
            <a:ext cx="8498563" cy="523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dirty="0" smtClean="0"/>
          </a:p>
        </p:txBody>
      </p:sp>
      <p:sp>
        <p:nvSpPr>
          <p:cNvPr id="9" name="Text Placeholder 12"/>
          <p:cNvSpPr txBox="1">
            <a:spLocks/>
          </p:cNvSpPr>
          <p:nvPr/>
        </p:nvSpPr>
        <p:spPr>
          <a:xfrm>
            <a:off x="3698570" y="6671665"/>
            <a:ext cx="1737360" cy="9144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1pPr>
            <a:lvl2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2pPr>
            <a:lvl3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3pPr>
            <a:lvl4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4pPr>
            <a:lvl5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marL="228600" marR="0" lvl="0" indent="-228600" algn="ctr" defTabSz="4572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ＭＳ Ｐゴシック" pitchFamily="-112" charset="-128"/>
              <a:cs typeface="ＭＳ Ｐゴシック"/>
            </a:endParaRPr>
          </a:p>
        </p:txBody>
      </p:sp>
      <p:sp>
        <p:nvSpPr>
          <p:cNvPr id="10" name="Text Placeholder 12"/>
          <p:cNvSpPr txBox="1">
            <a:spLocks/>
          </p:cNvSpPr>
          <p:nvPr/>
        </p:nvSpPr>
        <p:spPr>
          <a:xfrm>
            <a:off x="3864327" y="6762783"/>
            <a:ext cx="1412172" cy="9144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1pPr>
            <a:lvl2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2pPr>
            <a:lvl3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3pPr>
            <a:lvl4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4pPr>
            <a:lvl5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marL="228600" marR="0" lvl="0" indent="-228600" algn="ctr" defTabSz="4572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/>
              </a:rPr>
              <a:t>Stagen Privileged and Confidential</a:t>
            </a:r>
          </a:p>
        </p:txBody>
      </p:sp>
      <p:sp>
        <p:nvSpPr>
          <p:cNvPr id="11" name="Text Placeholder 12"/>
          <p:cNvSpPr txBox="1">
            <a:spLocks/>
          </p:cNvSpPr>
          <p:nvPr/>
        </p:nvSpPr>
        <p:spPr>
          <a:xfrm>
            <a:off x="62170" y="6762783"/>
            <a:ext cx="2743200" cy="9144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1pPr>
            <a:lvl2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2pPr>
            <a:lvl3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3pPr>
            <a:lvl4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4pPr>
            <a:lvl5pPr>
              <a:buNone/>
              <a:defRPr sz="6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marL="228600" marR="0" lvl="0" indent="-228600" algn="l" defTabSz="4572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ＭＳ Ｐゴシック" pitchFamily="-112" charset="-128"/>
                <a:cs typeface="ＭＳ Ｐゴシック"/>
              </a:rPr>
              <a:t>Advocacy vs. Inquiry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69275" y="6669088"/>
            <a:ext cx="1004888" cy="18256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r">
              <a:defRPr/>
            </a:pPr>
            <a:fld id="{D02396C7-9852-4CF6-839E-30421FE8A5A7}" type="slidenum">
              <a:rPr lang="en-US" sz="1100">
                <a:solidFill>
                  <a:srgbClr val="000000"/>
                </a:solidFill>
                <a:ea typeface="ＭＳ Ｐゴシック" charset="-128"/>
              </a:rPr>
              <a:pPr algn="r">
                <a:defRPr/>
              </a:pPr>
              <a:t>‹#›</a:t>
            </a:fld>
            <a:endParaRPr lang="en-US" sz="8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225" r:id="rId7"/>
    <p:sldLayoutId id="2147484226" r:id="rId8"/>
    <p:sldLayoutId id="2147484181" r:id="rId9"/>
    <p:sldLayoutId id="2147484182" r:id="rId10"/>
    <p:sldLayoutId id="2147484183" r:id="rId11"/>
    <p:sldLayoutId id="2147484184" r:id="rId12"/>
    <p:sldLayoutId id="2147484185" r:id="rId13"/>
    <p:sldLayoutId id="2147484186" r:id="rId14"/>
    <p:sldLayoutId id="2147484187" r:id="rId15"/>
    <p:sldLayoutId id="2147484188" r:id="rId16"/>
    <p:sldLayoutId id="2147484189" r:id="rId17"/>
    <p:sldLayoutId id="2147484190" r:id="rId18"/>
    <p:sldLayoutId id="2147484191" r:id="rId19"/>
    <p:sldLayoutId id="2147484192" r:id="rId20"/>
    <p:sldLayoutId id="2147484193" r:id="rId21"/>
    <p:sldLayoutId id="2147484194" r:id="rId22"/>
    <p:sldLayoutId id="2147484195" r:id="rId23"/>
    <p:sldLayoutId id="2147484231" r:id="rId24"/>
    <p:sldLayoutId id="2147484232" r:id="rId25"/>
    <p:sldLayoutId id="2147484233" r:id="rId2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ＭＳ Ｐゴシック" pitchFamily="-112" charset="-128"/>
          <a:cs typeface="ＭＳ Ｐゴシック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  <a:cs typeface="ＭＳ Ｐゴシック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itchFamily="34" charset="0"/>
          <a:ea typeface="ＭＳ Ｐゴシック" pitchFamily="-112" charset="-128"/>
        </a:defRPr>
      </a:lvl9pPr>
    </p:titleStyle>
    <p:bodyStyle>
      <a:lvl1pPr marL="228600" indent="-228600" algn="l" defTabSz="457200" rtl="0" eaLnBrk="0" fontAlgn="base" hangingPunct="0">
        <a:spcBef>
          <a:spcPts val="400"/>
        </a:spcBef>
        <a:spcAft>
          <a:spcPts val="4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1pPr>
      <a:lvl2pPr marL="457200" indent="-228600" algn="l" defTabSz="457200" rtl="0" eaLnBrk="0" fontAlgn="base" hangingPunct="0">
        <a:spcBef>
          <a:spcPts val="400"/>
        </a:spcBef>
        <a:spcAft>
          <a:spcPts val="4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685800" indent="-228600" algn="l" defTabSz="457200" rtl="0" eaLnBrk="0" fontAlgn="base" hangingPunct="0">
        <a:spcBef>
          <a:spcPts val="400"/>
        </a:spcBef>
        <a:spcAft>
          <a:spcPts val="4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914400" indent="-228600" algn="l" defTabSz="457200" rtl="0" eaLnBrk="0" fontAlgn="base" hangingPunct="0">
        <a:spcBef>
          <a:spcPts val="600"/>
        </a:spcBef>
        <a:spcAft>
          <a:spcPts val="6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1143000" indent="-228600" algn="l" defTabSz="457200" rtl="0" eaLnBrk="0" fontAlgn="base" hangingPunct="0">
        <a:spcBef>
          <a:spcPts val="600"/>
        </a:spcBef>
        <a:spcAft>
          <a:spcPts val="600"/>
        </a:spcAft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Advocacy and Inquiry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44211" y="1140178"/>
            <a:ext cx="3431822" cy="2246489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TELLING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59112" y="1140178"/>
            <a:ext cx="3431822" cy="2246489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COLLABORATING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59112" y="3454400"/>
            <a:ext cx="3431822" cy="2246489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ASKING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4211" y="3454400"/>
            <a:ext cx="3431822" cy="2246489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OBSERVING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48267" y="1020763"/>
            <a:ext cx="0" cy="466883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959554" y="5678311"/>
            <a:ext cx="704088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128888" y="1185333"/>
            <a:ext cx="1339321" cy="4854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Dictating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28888" y="1761067"/>
            <a:ext cx="1339321" cy="4854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Debate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54489" y="1828801"/>
            <a:ext cx="1339321" cy="4854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Presentation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68978" y="1230489"/>
            <a:ext cx="1339321" cy="4854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Negotiation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33244" y="1253066"/>
            <a:ext cx="1440921" cy="4854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Brainstorming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68532" y="1253066"/>
            <a:ext cx="1339321" cy="4854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Dialogue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47911" y="3172178"/>
            <a:ext cx="1339321" cy="4854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Discussion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00800" y="4413955"/>
            <a:ext cx="1339321" cy="4854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Active Listening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75023" y="4989688"/>
            <a:ext cx="1339321" cy="4854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Interviewing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06311" y="4978399"/>
            <a:ext cx="1339321" cy="48542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Reflective Silence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2751" y="2235200"/>
            <a:ext cx="376237" cy="2404533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228600" indent="-228600" algn="ctr" eaLnBrk="0" hangingPunct="0">
              <a:spcBef>
                <a:spcPts val="600"/>
              </a:spcBef>
            </a:pPr>
            <a:r>
              <a:rPr lang="en-US" b="1" dirty="0" smtClean="0">
                <a:latin typeface="+mn-lt"/>
                <a:ea typeface="ＭＳ Ｐゴシック" pitchFamily="-112" charset="-128"/>
              </a:rPr>
              <a:t>ADVOCACY</a:t>
            </a:r>
          </a:p>
        </p:txBody>
      </p:sp>
      <p:sp>
        <p:nvSpPr>
          <p:cNvPr id="26" name="TextBox 25"/>
          <p:cNvSpPr txBox="1"/>
          <p:nvPr/>
        </p:nvSpPr>
        <p:spPr>
          <a:xfrm rot="5400000">
            <a:off x="4235275" y="4714962"/>
            <a:ext cx="376237" cy="2404533"/>
          </a:xfrm>
          <a:prstGeom prst="rect">
            <a:avLst/>
          </a:prstGeom>
        </p:spPr>
        <p:txBody>
          <a:bodyPr vert="vert270" wrap="square" lIns="0" tIns="0" rIns="0" bIns="0" rtlCol="0">
            <a:noAutofit/>
          </a:bodyPr>
          <a:lstStyle/>
          <a:p>
            <a:pPr marL="228600" indent="-228600" algn="ctr" eaLnBrk="0" hangingPunct="0">
              <a:spcBef>
                <a:spcPts val="600"/>
              </a:spcBef>
            </a:pPr>
            <a:r>
              <a:rPr lang="en-US" b="1" dirty="0" smtClean="0">
                <a:latin typeface="+mn-lt"/>
                <a:ea typeface="ＭＳ Ｐゴシック" pitchFamily="-112" charset="-128"/>
              </a:rPr>
              <a:t>INQUIRY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44380" y="5683771"/>
            <a:ext cx="629587" cy="2548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</a:pPr>
            <a:r>
              <a:rPr lang="en-US" sz="1200" dirty="0" smtClean="0">
                <a:latin typeface="+mn-lt"/>
                <a:ea typeface="ＭＳ Ｐゴシック" pitchFamily="-112" charset="-128"/>
              </a:rPr>
              <a:t>low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539698" y="5264047"/>
            <a:ext cx="629587" cy="2548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</a:pPr>
            <a:r>
              <a:rPr lang="en-US" sz="1200" dirty="0" smtClean="0">
                <a:latin typeface="+mn-lt"/>
                <a:ea typeface="ＭＳ Ｐゴシック" pitchFamily="-112" charset="-128"/>
              </a:rPr>
              <a:t>low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97777" y="5683771"/>
            <a:ext cx="629587" cy="2548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algn="r" eaLnBrk="0" hangingPunct="0">
              <a:spcBef>
                <a:spcPts val="600"/>
              </a:spcBef>
            </a:pPr>
            <a:r>
              <a:rPr lang="en-US" sz="1200" dirty="0" smtClean="0">
                <a:latin typeface="+mn-lt"/>
                <a:ea typeface="ＭＳ Ｐゴシック" pitchFamily="-112" charset="-128"/>
              </a:rPr>
              <a:t>high</a:t>
            </a:r>
          </a:p>
        </p:txBody>
      </p:sp>
      <p:sp>
        <p:nvSpPr>
          <p:cNvPr id="31" name="TextBox 30"/>
          <p:cNvSpPr txBox="1"/>
          <p:nvPr/>
        </p:nvSpPr>
        <p:spPr>
          <a:xfrm rot="16200000">
            <a:off x="539698" y="1013270"/>
            <a:ext cx="629587" cy="2548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8600" indent="-228600" eaLnBrk="0" hangingPunct="0">
              <a:spcBef>
                <a:spcPts val="600"/>
              </a:spcBef>
            </a:pPr>
            <a:r>
              <a:rPr lang="en-US" sz="1200" dirty="0" smtClean="0">
                <a:latin typeface="+mn-lt"/>
                <a:ea typeface="ＭＳ Ｐゴシック" pitchFamily="-112" charset="-128"/>
              </a:rPr>
              <a:t>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tagen">
      <a:dk1>
        <a:srgbClr val="000000"/>
      </a:dk1>
      <a:lt1>
        <a:srgbClr val="FFFFFF"/>
      </a:lt1>
      <a:dk2>
        <a:srgbClr val="3F3F3F"/>
      </a:dk2>
      <a:lt2>
        <a:srgbClr val="FFFFFF"/>
      </a:lt2>
      <a:accent1>
        <a:srgbClr val="70858B"/>
      </a:accent1>
      <a:accent2>
        <a:srgbClr val="C3D1D3"/>
      </a:accent2>
      <a:accent3>
        <a:srgbClr val="508D9E"/>
      </a:accent3>
      <a:accent4>
        <a:srgbClr val="5EA7C3"/>
      </a:accent4>
      <a:accent5>
        <a:srgbClr val="D8D8D8"/>
      </a:accent5>
      <a:accent6>
        <a:srgbClr val="9E2B1E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6350">
          <a:solidFill>
            <a:schemeClr val="bg1">
              <a:lumMod val="50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28600" indent="-228600" eaLnBrk="0" hangingPunct="0">
          <a:spcBef>
            <a:spcPts val="600"/>
          </a:spcBef>
          <a:buFont typeface="Arial" pitchFamily="34" charset="0"/>
          <a:buChar char="•"/>
          <a:defRPr sz="1600" dirty="0">
            <a:latin typeface="+mn-lt"/>
            <a:ea typeface="ＭＳ Ｐゴシック" pitchFamily="-112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tagen Master Layouts">
  <a:themeElements>
    <a:clrScheme name="Stagen">
      <a:dk1>
        <a:srgbClr val="000000"/>
      </a:dk1>
      <a:lt1>
        <a:srgbClr val="FFFFFF"/>
      </a:lt1>
      <a:dk2>
        <a:srgbClr val="3F3F3F"/>
      </a:dk2>
      <a:lt2>
        <a:srgbClr val="FFFFFF"/>
      </a:lt2>
      <a:accent1>
        <a:srgbClr val="70858B"/>
      </a:accent1>
      <a:accent2>
        <a:srgbClr val="C3D1D3"/>
      </a:accent2>
      <a:accent3>
        <a:srgbClr val="508D9E"/>
      </a:accent3>
      <a:accent4>
        <a:srgbClr val="5EA7C3"/>
      </a:accent4>
      <a:accent5>
        <a:srgbClr val="D8D8D8"/>
      </a:accent5>
      <a:accent6>
        <a:srgbClr val="9E2B1E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lIns="0" tIns="0" rIns="0" bIns="0" rtlCol="0">
        <a:noAutofit/>
      </a:bodyPr>
      <a:lstStyle>
        <a:defPPr marL="228600" indent="-228600" eaLnBrk="0" hangingPunct="0">
          <a:spcBef>
            <a:spcPts val="600"/>
          </a:spcBef>
          <a:buFont typeface="Arial" pitchFamily="34" charset="0"/>
          <a:buChar char="•"/>
          <a:defRPr dirty="0" smtClean="0">
            <a:latin typeface="+mn-lt"/>
            <a:ea typeface="ＭＳ Ｐゴシック" pitchFamily="-112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</vt:lpstr>
      <vt:lpstr>Stagen Master Layouts</vt:lpstr>
      <vt:lpstr>Balancing Advocacy and Inquiry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2011-03-25T20:51:04Z</dcterms:created>
  <dcterms:modified xsi:type="dcterms:W3CDTF">2015-06-08T18:40:47Z</dcterms:modified>
</cp:coreProperties>
</file>