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66" y="-8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4D07-DDA8-4A91-930E-9D42510B844D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5D7C-EB5D-4CA7-8670-C173C4416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70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4D07-DDA8-4A91-930E-9D42510B844D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5D7C-EB5D-4CA7-8670-C173C4416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72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4D07-DDA8-4A91-930E-9D42510B844D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5D7C-EB5D-4CA7-8670-C173C4416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73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4D07-DDA8-4A91-930E-9D42510B844D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5D7C-EB5D-4CA7-8670-C173C4416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10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4D07-DDA8-4A91-930E-9D42510B844D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5D7C-EB5D-4CA7-8670-C173C4416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0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4D07-DDA8-4A91-930E-9D42510B844D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5D7C-EB5D-4CA7-8670-C173C4416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87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4D07-DDA8-4A91-930E-9D42510B844D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5D7C-EB5D-4CA7-8670-C173C4416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22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4D07-DDA8-4A91-930E-9D42510B844D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5D7C-EB5D-4CA7-8670-C173C4416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28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4D07-DDA8-4A91-930E-9D42510B844D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5D7C-EB5D-4CA7-8670-C173C4416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39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4D07-DDA8-4A91-930E-9D42510B844D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5D7C-EB5D-4CA7-8670-C173C4416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8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4D07-DDA8-4A91-930E-9D42510B844D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35D7C-EB5D-4CA7-8670-C173C4416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6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94D07-DDA8-4A91-930E-9D42510B844D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35D7C-EB5D-4CA7-8670-C173C4416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Stakeholder Mapping</a:t>
            </a:r>
          </a:p>
        </p:txBody>
      </p:sp>
      <p:pic>
        <p:nvPicPr>
          <p:cNvPr id="65539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938" y="1497013"/>
            <a:ext cx="4567237" cy="422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5722938" y="3092450"/>
            <a:ext cx="100012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Customers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411413" y="3062288"/>
            <a:ext cx="954087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Investors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4030663" y="1978025"/>
            <a:ext cx="10541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Employees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2940050" y="4887913"/>
            <a:ext cx="103981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Community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5226050" y="4949825"/>
            <a:ext cx="954088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Suppliers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3757613" y="3408363"/>
            <a:ext cx="1620837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Why does your company exist? What do you  stand for?</a:t>
            </a: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4062413" y="1276350"/>
            <a:ext cx="954087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 u="sng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Needs</a:t>
            </a: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6218238" y="2379663"/>
            <a:ext cx="954087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 u="sng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Needs</a:t>
            </a: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5932488" y="4283075"/>
            <a:ext cx="954087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 u="sng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Needs</a:t>
            </a: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2216150" y="2379663"/>
            <a:ext cx="954088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 u="sng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Needs</a:t>
            </a: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2559050" y="4283075"/>
            <a:ext cx="954088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 u="sng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Needs</a:t>
            </a:r>
          </a:p>
        </p:txBody>
      </p:sp>
      <p:sp>
        <p:nvSpPr>
          <p:cNvPr id="19" name="Oval 18"/>
          <p:cNvSpPr/>
          <p:nvPr/>
        </p:nvSpPr>
        <p:spPr>
          <a:xfrm>
            <a:off x="8778875" y="6719888"/>
            <a:ext cx="90488" cy="904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418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34" grpId="0"/>
      <p:bldP spid="35" grpId="0"/>
      <p:bldP spid="36" grpId="0"/>
      <p:bldP spid="37" grpId="0"/>
      <p:bldP spid="38" grpId="0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938" y="2349500"/>
            <a:ext cx="4567237" cy="422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5608638" y="3932238"/>
            <a:ext cx="12017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Guests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411413" y="3914775"/>
            <a:ext cx="954087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Investors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4030663" y="2728913"/>
            <a:ext cx="1054100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Team Members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2940050" y="5741988"/>
            <a:ext cx="103981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Community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5116513" y="5772150"/>
            <a:ext cx="114617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Vendors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3757613" y="4241800"/>
            <a:ext cx="1620837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 dirty="0" smtClean="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Opening hearts and minds…one story at a time</a:t>
            </a: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3757613" y="1733550"/>
            <a:ext cx="17240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 u="sng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Employee Key Need: </a:t>
            </a: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Compensation</a:t>
            </a: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685800" y="5268913"/>
            <a:ext cx="2224088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 u="sng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School Key Need: </a:t>
            </a: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Strengthen relationships with parent community</a:t>
            </a: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700088" y="3019425"/>
            <a:ext cx="2046287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 u="sng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Shareholder Key Needs: </a:t>
            </a: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Revenue &amp; New Customers</a:t>
            </a:r>
          </a:p>
        </p:txBody>
      </p:sp>
      <p:pic>
        <p:nvPicPr>
          <p:cNvPr id="68620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2238" y="306388"/>
            <a:ext cx="26320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6262688" y="5268913"/>
            <a:ext cx="2224087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 u="sng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Distributor Key Need: </a:t>
            </a: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Broader distribution for independent films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265113"/>
            <a:ext cx="1774825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6543675" y="3019425"/>
            <a:ext cx="195738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 u="sng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Parent Key Need: </a:t>
            </a: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Learn how to be a better parent</a:t>
            </a:r>
          </a:p>
        </p:txBody>
      </p:sp>
    </p:spTree>
    <p:extLst>
      <p:ext uri="{BB962C8B-B14F-4D97-AF65-F5344CB8AC3E}">
        <p14:creationId xmlns:p14="http://schemas.microsoft.com/office/powerpoint/2010/main" val="35602613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34" grpId="0"/>
      <p:bldP spid="35" grpId="0"/>
      <p:bldP spid="37" grpId="0"/>
      <p:bldP spid="20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938" y="2349500"/>
            <a:ext cx="4567237" cy="422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5608638" y="3932238"/>
            <a:ext cx="12017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Guests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411413" y="3914775"/>
            <a:ext cx="954087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Investors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4030663" y="2728913"/>
            <a:ext cx="1054100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Team Members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2940050" y="5741988"/>
            <a:ext cx="103981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Community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5116513" y="5772150"/>
            <a:ext cx="114617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Vendors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3757613" y="4241800"/>
            <a:ext cx="1620837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 dirty="0" smtClean="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Opening hearts and minds…one story at a time</a:t>
            </a: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3757613" y="1733550"/>
            <a:ext cx="17240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 u="sng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Employee Key Need: </a:t>
            </a: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Compensation</a:t>
            </a: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685800" y="5268913"/>
            <a:ext cx="2224088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 u="sng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School Key Need: </a:t>
            </a: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Strengthen relationships with parent community</a:t>
            </a: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700088" y="3019425"/>
            <a:ext cx="2046287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 u="sng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Shareholder Key Needs: </a:t>
            </a: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Revenue &amp; New Customers</a:t>
            </a:r>
          </a:p>
        </p:txBody>
      </p:sp>
      <p:pic>
        <p:nvPicPr>
          <p:cNvPr id="68620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2238" y="306388"/>
            <a:ext cx="26320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6262688" y="5268913"/>
            <a:ext cx="2224087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 u="sng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Distributor Key Need: </a:t>
            </a: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Broader distribution for independent films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265113"/>
            <a:ext cx="1774825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6543675" y="3019425"/>
            <a:ext cx="195738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75"/>
              </a:spcBef>
              <a:spcAft>
                <a:spcPts val="1288"/>
              </a:spcAft>
            </a:pPr>
            <a:r>
              <a:rPr lang="en-US" altLang="en-US" sz="1300" u="sng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Parent Key Need: </a:t>
            </a:r>
            <a:r>
              <a:rPr lang="en-US" altLang="en-US" sz="1300">
                <a:solidFill>
                  <a:srgbClr val="000000"/>
                </a:solidFill>
                <a:latin typeface="Comic Sans MS" pitchFamily="66" charset="0"/>
                <a:ea typeface="SimSun" pitchFamily="2" charset="-122"/>
              </a:rPr>
              <a:t>Learn how to be a better parent</a:t>
            </a:r>
          </a:p>
        </p:txBody>
      </p:sp>
    </p:spTree>
    <p:extLst>
      <p:ext uri="{BB962C8B-B14F-4D97-AF65-F5344CB8AC3E}">
        <p14:creationId xmlns:p14="http://schemas.microsoft.com/office/powerpoint/2010/main" val="114684405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34" grpId="0"/>
      <p:bldP spid="35" grpId="0"/>
      <p:bldP spid="37" grpId="0"/>
      <p:bldP spid="20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8763000" cy="612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9697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136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Stakeholder Mapping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Stakeholder Mapping</dc:title>
  <dc:creator>Paul Landraitis</dc:creator>
  <cp:lastModifiedBy>Paul Landraitis</cp:lastModifiedBy>
  <cp:revision>2</cp:revision>
  <dcterms:created xsi:type="dcterms:W3CDTF">2017-03-13T16:20:40Z</dcterms:created>
  <dcterms:modified xsi:type="dcterms:W3CDTF">2018-03-14T19:55:16Z</dcterms:modified>
</cp:coreProperties>
</file>