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7"/>
  </p:notesMasterIdLst>
  <p:handoutMasterIdLst>
    <p:handoutMasterId r:id="rId8"/>
  </p:handoutMasterIdLst>
  <p:sldIdLst>
    <p:sldId id="270" r:id="rId3"/>
    <p:sldId id="272" r:id="rId4"/>
    <p:sldId id="268" r:id="rId5"/>
    <p:sldId id="271" r:id="rId6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29" autoAdjust="0"/>
  </p:normalViewPr>
  <p:slideViewPr>
    <p:cSldViewPr snapToObjects="1" showGuides="1">
      <p:cViewPr>
        <p:scale>
          <a:sx n="70" d="100"/>
          <a:sy n="70" d="100"/>
        </p:scale>
        <p:origin x="-2394" y="-984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289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57289"/>
            <a:ext cx="3005138" cy="461328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1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8/4/2017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9" y="4380231"/>
            <a:ext cx="5546725" cy="4148772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289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57289"/>
            <a:ext cx="3005138" cy="461328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2050" y="692150"/>
            <a:ext cx="461010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  <p:sldLayoutId id="2147484026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Committed Action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4488" y="2751138"/>
            <a:ext cx="4422775" cy="18208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en-US" dirty="0" smtClean="0">
                <a:ea typeface="ＭＳ Ｐゴシック" pitchFamily="34" charset="-128"/>
              </a:rPr>
              <a:t>Committed Action is a powerful practice that leaders and teams can use to cultivate a more conscious culture, one capable of getting better and better at execution</a:t>
            </a:r>
          </a:p>
        </p:txBody>
      </p:sp>
      <p:pic>
        <p:nvPicPr>
          <p:cNvPr id="92164" name="Picture 5" descr="Committed Action - Committed Ac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r="13246"/>
          <a:stretch>
            <a:fillRect/>
          </a:stretch>
        </p:blipFill>
        <p:spPr bwMode="auto">
          <a:xfrm>
            <a:off x="4927600" y="1751013"/>
            <a:ext cx="332422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312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really is Execution?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Execution is simply how groups get things done</a:t>
            </a:r>
          </a:p>
          <a:p>
            <a:endParaRPr lang="en-US" dirty="0"/>
          </a:p>
          <a:p>
            <a:r>
              <a:rPr lang="en-US" dirty="0" smtClean="0"/>
              <a:t>Very few initiatives have a clear beginning and end in the “real world” but naming and tracking drives behaviors and generates results</a:t>
            </a:r>
          </a:p>
          <a:p>
            <a:endParaRPr lang="en-US" dirty="0"/>
          </a:p>
          <a:p>
            <a:r>
              <a:rPr lang="en-US" dirty="0" smtClean="0"/>
              <a:t>What we really want is to make steady progress on the things that matter most despite the ‘whirlwind’ surrounding us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1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Pitfalls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35507"/>
              </p:ext>
            </p:extLst>
          </p:nvPr>
        </p:nvGraphicFramePr>
        <p:xfrm>
          <a:off x="152399" y="859809"/>
          <a:ext cx="8818896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247"/>
                <a:gridCol w="2914720"/>
                <a:gridCol w="3138929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Trap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Observable Behavior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Way out</a:t>
                      </a:r>
                      <a:endParaRPr lang="en-US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Too Many Priorities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Don’t make steady progress on</a:t>
                      </a:r>
                      <a:r>
                        <a:rPr lang="en-US" sz="1400" baseline="0" dirty="0" smtClean="0"/>
                        <a:t> our 2x2 initiatives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Deliberate</a:t>
                      </a:r>
                      <a:r>
                        <a:rPr lang="en-US" sz="1400" baseline="0" dirty="0" smtClean="0"/>
                        <a:t> Trade Offs using the 2x2 as the organizing tool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3-5 Selectively Invest &amp; Drive Daily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Use Gamefilming to ‘get real’ about our actual bandwidth / capacity </a:t>
                      </a:r>
                      <a:endParaRPr lang="en-US" sz="1400" dirty="0"/>
                    </a:p>
                  </a:txBody>
                  <a:tcPr/>
                </a:tc>
              </a:tr>
              <a:tr h="9635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Incongruent</a:t>
                      </a:r>
                      <a:r>
                        <a:rPr lang="en-US" sz="1400" baseline="0" dirty="0" smtClean="0"/>
                        <a:t> / Not Walking our Talk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Aren’t Deliberately Practicing with Tools and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2x2 isn’t showing up in our day to day conversations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We are working on things not reflected</a:t>
                      </a:r>
                      <a:r>
                        <a:rPr lang="en-US" sz="1400" baseline="0" dirty="0" smtClean="0"/>
                        <a:t> on our 2x2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Tie meetings/discussion</a:t>
                      </a:r>
                      <a:r>
                        <a:rPr lang="en-US" sz="1400" baseline="0" dirty="0" smtClean="0"/>
                        <a:t> to specific 2x2 Initiatives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If</a:t>
                      </a:r>
                      <a:r>
                        <a:rPr lang="en-US" sz="1400" baseline="0" dirty="0" smtClean="0"/>
                        <a:t> it isn’t on the 2x2 be curious as to why you are discussing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Does it need to be on the 2x2?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 smtClean="0"/>
                        <a:t>Use Delay/Ignore +NO  to explicitly coach behavior</a:t>
                      </a:r>
                      <a:endParaRPr lang="en-US" sz="1400" b="0" dirty="0"/>
                    </a:p>
                  </a:txBody>
                  <a:tcPr/>
                </a:tc>
              </a:tr>
              <a:tr h="9635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Not Aligned on Commitments</a:t>
                      </a:r>
                      <a:r>
                        <a:rPr lang="en-US" sz="1400" baseline="0" dirty="0" smtClean="0"/>
                        <a:t> – Who Will Do What by When?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Lack</a:t>
                      </a:r>
                      <a:r>
                        <a:rPr lang="en-US" sz="1400" baseline="0" dirty="0" smtClean="0"/>
                        <a:t> of clarity about who ‘owns’ initiatives </a:t>
                      </a:r>
                    </a:p>
                    <a:p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Avoiding a</a:t>
                      </a:r>
                      <a:r>
                        <a:rPr lang="en-US" sz="1400" dirty="0" smtClean="0"/>
                        <a:t>ccountability</a:t>
                      </a:r>
                      <a:r>
                        <a:rPr lang="en-US" sz="1400" baseline="0" dirty="0" smtClean="0"/>
                        <a:t> and breakdown conversations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Assign one person per initiative as owner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Explicitly</a:t>
                      </a:r>
                      <a:r>
                        <a:rPr lang="en-US" sz="1400" baseline="0" dirty="0" smtClean="0"/>
                        <a:t> address resistance to awkward conversations and build skills with practice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Use</a:t>
                      </a:r>
                      <a:r>
                        <a:rPr lang="en-US" sz="1400" baseline="0" dirty="0" smtClean="0"/>
                        <a:t> a transparent system to record and track progress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77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Prompting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What pitfalls are you experiencing in your organization that are impeding your ability to make progress on your initiatives?  </a:t>
            </a:r>
          </a:p>
          <a:p>
            <a:endParaRPr lang="en-US" dirty="0" smtClean="0"/>
          </a:p>
          <a:p>
            <a:r>
              <a:rPr lang="en-US" dirty="0" smtClean="0"/>
              <a:t>What types of trade-</a:t>
            </a:r>
            <a:r>
              <a:rPr lang="en-US" dirty="0" err="1" smtClean="0"/>
              <a:t>off’s</a:t>
            </a:r>
            <a:r>
              <a:rPr lang="en-US" dirty="0" smtClean="0"/>
              <a:t> do you find it difficult to make?  What is hard for you or your team to Delay, Ignore, or say a positive NO to? 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316</Words>
  <Application>Microsoft Office PowerPoint</Application>
  <PresentationFormat>On-screen Show (4:3)</PresentationFormat>
  <Paragraphs>42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Stagen 2012</vt:lpstr>
      <vt:lpstr>1_Stagen Master Layouts</vt:lpstr>
      <vt:lpstr>Committed Action</vt:lpstr>
      <vt:lpstr>What really is Execution?</vt:lpstr>
      <vt:lpstr>Common Pitfalls</vt:lpstr>
      <vt:lpstr>Prompting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2017-08-04T23:44:44Z</dcterms:modified>
</cp:coreProperties>
</file>