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4D64A5-85C0-4BA1-AA21-2FC7610DF4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AB311C-A242-4CD9-BE1B-F2D56612A4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D1166-28BE-46D9-88CE-0585BF4937A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B95EC7-C9AA-4771-9F33-1EDC9A40BD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6D9EAE-8681-4C22-90E5-E47A61C692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DD8B0-FDA5-49B4-AA2F-569CFF00C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54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773B6-00C4-4FFD-9F69-855CEDB72B55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73516"/>
            <a:ext cx="7435436" cy="2760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472DA-B0C9-4AE9-85C2-A699E8645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1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961193"/>
            <a:ext cx="12192000" cy="879859"/>
          </a:xfrm>
          <a:prstGeom prst="rect">
            <a:avLst/>
          </a:prstGeom>
          <a:solidFill>
            <a:srgbClr val="0063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2178" y="470722"/>
            <a:ext cx="7945821" cy="2387600"/>
          </a:xfrm>
        </p:spPr>
        <p:txBody>
          <a:bodyPr anchor="b">
            <a:normAutofit/>
          </a:bodyPr>
          <a:lstStyle>
            <a:lvl1pPr algn="l">
              <a:defRPr sz="5400" baseline="0">
                <a:solidFill>
                  <a:schemeClr val="bg1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Main Title Page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2178" y="2950397"/>
            <a:ext cx="7945822" cy="70720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Gotham Book" pitchFamily="50" charset="0"/>
                <a:cs typeface="Gotham Book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" y="1746730"/>
            <a:ext cx="145732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6708149"/>
            <a:ext cx="12192000" cy="136635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5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: Rounded Corners 10"/>
          <p:cNvSpPr/>
          <p:nvPr userDrawn="1"/>
        </p:nvSpPr>
        <p:spPr>
          <a:xfrm>
            <a:off x="929104" y="508542"/>
            <a:ext cx="3070056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/>
          <p:cNvSpPr/>
          <p:nvPr userDrawn="1"/>
        </p:nvSpPr>
        <p:spPr>
          <a:xfrm>
            <a:off x="1051925" y="621171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2525542" y="604795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58"/>
          <p:cNvSpPr>
            <a:spLocks noGrp="1"/>
          </p:cNvSpPr>
          <p:nvPr>
            <p:ph type="body" sz="quarter" idx="21" hasCustomPrompt="1"/>
          </p:nvPr>
        </p:nvSpPr>
        <p:spPr>
          <a:xfrm>
            <a:off x="1054475" y="621171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2525584" y="612983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05776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7" y="516606"/>
            <a:ext cx="4684964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1142999" y="613611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2584783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4026567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424491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7" y="516606"/>
            <a:ext cx="4684964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2554734" y="635670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1160784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4026567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08044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7" y="516606"/>
            <a:ext cx="4684964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4045396" y="629235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1160784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2657308" y="639847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237095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38200" y="145993"/>
            <a:ext cx="11353800" cy="601579"/>
          </a:xfrm>
          <a:prstGeom prst="rect">
            <a:avLst/>
          </a:prstGeom>
          <a:solidFill>
            <a:srgbClr val="00639B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083"/>
            <a:ext cx="10515600" cy="629489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Dashboard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5325" y="1402931"/>
            <a:ext cx="2973779" cy="4351338"/>
          </a:xfrm>
        </p:spPr>
        <p:txBody>
          <a:bodyPr>
            <a:normAutofit/>
          </a:bodyPr>
          <a:lstStyle>
            <a:lvl1pPr marL="0" indent="0">
              <a:buNone/>
              <a:defRPr sz="2000" i="0" u="sng">
                <a:latin typeface="Gotham Book" pitchFamily="50" charset="0"/>
                <a:cs typeface="Gotham Book" pitchFamily="50" charset="0"/>
              </a:defRPr>
            </a:lvl1pPr>
            <a:lvl2pPr marL="800100" indent="-342900">
              <a:buFont typeface="+mj-lt"/>
              <a:buAutoNum type="arabicPeriod"/>
              <a:defRPr sz="1800">
                <a:latin typeface="Gotham Book" pitchFamily="50" charset="0"/>
                <a:cs typeface="Gotham Book" pitchFamily="50" charset="0"/>
              </a:defRPr>
            </a:lvl2pPr>
            <a:lvl3pPr marL="1257300" indent="-342900">
              <a:buFont typeface="+mj-lt"/>
              <a:buAutoNum type="arabicPeriod"/>
              <a:defRPr sz="1600">
                <a:latin typeface="Gotham Book" pitchFamily="50" charset="0"/>
                <a:cs typeface="Gotham Book" pitchFamily="50" charset="0"/>
              </a:defRPr>
            </a:lvl3pPr>
            <a:lvl4pPr marL="1714500" indent="-342900">
              <a:buFont typeface="+mj-lt"/>
              <a:buAutoNum type="arabicPeriod"/>
              <a:defRPr sz="1400">
                <a:latin typeface="Gotham Book" pitchFamily="50" charset="0"/>
                <a:cs typeface="Gotham Book" pitchFamily="50" charset="0"/>
              </a:defRPr>
            </a:lvl4pPr>
            <a:lvl5pPr marL="2171700" indent="-342900">
              <a:buFont typeface="+mj-lt"/>
              <a:buAutoNum type="arabicPeriod"/>
              <a:defRPr sz="1400">
                <a:latin typeface="Gotham Book" pitchFamily="50" charset="0"/>
                <a:cs typeface="Gotham Book" pitchFamily="50" charset="0"/>
              </a:defRPr>
            </a:lvl5pPr>
          </a:lstStyle>
          <a:p>
            <a:pPr lvl="0"/>
            <a:r>
              <a:rPr lang="en-US"/>
              <a:t>OBJECTIVES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87" y="145993"/>
            <a:ext cx="561476" cy="63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786063" y="0"/>
            <a:ext cx="0" cy="986589"/>
          </a:xfrm>
          <a:prstGeom prst="line">
            <a:avLst/>
          </a:prstGeom>
          <a:ln w="15875">
            <a:solidFill>
              <a:srgbClr val="9799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/>
          </p:nvPr>
        </p:nvGraphicFramePr>
        <p:xfrm>
          <a:off x="3645725" y="983412"/>
          <a:ext cx="8128000" cy="51903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2408148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2478431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516099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3373170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43230830"/>
                    </a:ext>
                  </a:extLst>
                </a:gridCol>
              </a:tblGrid>
              <a:tr h="1038075"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latin typeface="Gotham Medium" pitchFamily="50" charset="0"/>
                        <a:cs typeface="Gotham Medium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Gotham Medium" pitchFamily="50" charset="0"/>
                          <a:cs typeface="Gotham Medium" pitchFamily="50" charset="0"/>
                        </a:rPr>
                        <a:t>Data</a:t>
                      </a:r>
                      <a:r>
                        <a:rPr lang="en-US" b="0" baseline="0">
                          <a:latin typeface="Gotham Medium" pitchFamily="50" charset="0"/>
                          <a:cs typeface="Gotham Medium" pitchFamily="50" charset="0"/>
                        </a:rPr>
                        <a:t> Label 1</a:t>
                      </a:r>
                      <a:endParaRPr lang="en-US" b="0">
                        <a:latin typeface="Gotham Medium" pitchFamily="50" charset="0"/>
                        <a:cs typeface="Gotham Medium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Gotham Medium" pitchFamily="50" charset="0"/>
                          <a:cs typeface="Gotham Medium" pitchFamily="50" charset="0"/>
                        </a:rPr>
                        <a:t>Data</a:t>
                      </a:r>
                      <a:r>
                        <a:rPr lang="en-US" b="0" baseline="0">
                          <a:latin typeface="Gotham Medium" pitchFamily="50" charset="0"/>
                          <a:cs typeface="Gotham Medium" pitchFamily="50" charset="0"/>
                        </a:rPr>
                        <a:t> Label 2</a:t>
                      </a:r>
                      <a:endParaRPr lang="en-US" b="0">
                        <a:latin typeface="Gotham Medium" pitchFamily="50" charset="0"/>
                        <a:cs typeface="Gotham Medium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Gotham Medium" pitchFamily="50" charset="0"/>
                          <a:cs typeface="Gotham Medium" pitchFamily="50" charset="0"/>
                        </a:rPr>
                        <a:t>Data Label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Gotham Medium" pitchFamily="50" charset="0"/>
                          <a:cs typeface="Gotham Medium" pitchFamily="50" charset="0"/>
                        </a:rPr>
                        <a:t>Data Label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695682"/>
                  </a:ext>
                </a:extLst>
              </a:tr>
              <a:tr h="1038075">
                <a:tc>
                  <a:txBody>
                    <a:bodyPr/>
                    <a:lstStyle/>
                    <a:p>
                      <a:endParaRPr lang="en-US" sz="1600">
                        <a:latin typeface="Gotham Medium" pitchFamily="50" charset="0"/>
                        <a:cs typeface="Gotham Medium" pitchFamily="50" charset="0"/>
                      </a:endParaRPr>
                    </a:p>
                    <a:p>
                      <a:r>
                        <a:rPr lang="en-US" sz="1600">
                          <a:latin typeface="Gotham Medium" pitchFamily="50" charset="0"/>
                          <a:cs typeface="Gotham Medium" pitchFamily="50" charset="0"/>
                        </a:rPr>
                        <a:t>Sub Data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728556"/>
                  </a:ext>
                </a:extLst>
              </a:tr>
              <a:tr h="1038075">
                <a:tc>
                  <a:txBody>
                    <a:bodyPr/>
                    <a:lstStyle/>
                    <a:p>
                      <a:endParaRPr lang="en-US" sz="1600">
                        <a:latin typeface="Gotham Medium" pitchFamily="50" charset="0"/>
                        <a:cs typeface="Gotham Medium" pitchFamily="50" charset="0"/>
                      </a:endParaRPr>
                    </a:p>
                    <a:p>
                      <a:r>
                        <a:rPr lang="en-US" sz="1600">
                          <a:latin typeface="Gotham Medium" pitchFamily="50" charset="0"/>
                          <a:cs typeface="Gotham Medium" pitchFamily="50" charset="0"/>
                        </a:rPr>
                        <a:t>Sub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115455"/>
                  </a:ext>
                </a:extLst>
              </a:tr>
              <a:tr h="1038075">
                <a:tc>
                  <a:txBody>
                    <a:bodyPr/>
                    <a:lstStyle/>
                    <a:p>
                      <a:endParaRPr lang="en-US" sz="1600">
                        <a:latin typeface="Gotham Medium" pitchFamily="50" charset="0"/>
                        <a:cs typeface="Gotham Medium" pitchFamily="50" charset="0"/>
                      </a:endParaRPr>
                    </a:p>
                    <a:p>
                      <a:r>
                        <a:rPr lang="en-US" sz="1600">
                          <a:latin typeface="Gotham Medium" pitchFamily="50" charset="0"/>
                          <a:cs typeface="Gotham Medium" pitchFamily="50" charset="0"/>
                        </a:rPr>
                        <a:t>Sub Data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225803"/>
                  </a:ext>
                </a:extLst>
              </a:tr>
              <a:tr h="1038075">
                <a:tc>
                  <a:txBody>
                    <a:bodyPr/>
                    <a:lstStyle/>
                    <a:p>
                      <a:endParaRPr lang="en-US" sz="1600">
                        <a:latin typeface="Gotham Medium" pitchFamily="50" charset="0"/>
                        <a:cs typeface="Gotham Medium" pitchFamily="50" charset="0"/>
                      </a:endParaRPr>
                    </a:p>
                    <a:p>
                      <a:r>
                        <a:rPr lang="en-US" sz="1600">
                          <a:latin typeface="Gotham Medium" pitchFamily="50" charset="0"/>
                          <a:cs typeface="Gotham Medium" pitchFamily="50" charset="0"/>
                        </a:rPr>
                        <a:t>Sub/TOTAL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4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280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38200" y="145993"/>
            <a:ext cx="11353800" cy="601579"/>
          </a:xfrm>
          <a:prstGeom prst="rect">
            <a:avLst/>
          </a:prstGeom>
          <a:solidFill>
            <a:srgbClr val="00639B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083"/>
            <a:ext cx="10515600" cy="629489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HEC Dashboard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5325" y="1402931"/>
            <a:ext cx="2973779" cy="4351338"/>
          </a:xfrm>
        </p:spPr>
        <p:txBody>
          <a:bodyPr>
            <a:normAutofit/>
          </a:bodyPr>
          <a:lstStyle>
            <a:lvl1pPr marL="0" indent="0">
              <a:buNone/>
              <a:defRPr sz="2000" i="0" u="sng">
                <a:latin typeface="Gotham Book" pitchFamily="50" charset="0"/>
                <a:cs typeface="Gotham Book" pitchFamily="50" charset="0"/>
              </a:defRPr>
            </a:lvl1pPr>
            <a:lvl2pPr marL="800100" indent="-342900">
              <a:buFont typeface="+mj-lt"/>
              <a:buAutoNum type="arabicPeriod"/>
              <a:defRPr sz="1800">
                <a:latin typeface="Gotham Book" pitchFamily="50" charset="0"/>
                <a:cs typeface="Gotham Book" pitchFamily="50" charset="0"/>
              </a:defRPr>
            </a:lvl2pPr>
            <a:lvl3pPr marL="1257300" indent="-342900">
              <a:buFont typeface="+mj-lt"/>
              <a:buAutoNum type="arabicPeriod"/>
              <a:defRPr sz="1600">
                <a:latin typeface="Gotham Book" pitchFamily="50" charset="0"/>
                <a:cs typeface="Gotham Book" pitchFamily="50" charset="0"/>
              </a:defRPr>
            </a:lvl3pPr>
            <a:lvl4pPr marL="1714500" indent="-342900">
              <a:buFont typeface="+mj-lt"/>
              <a:buAutoNum type="arabicPeriod"/>
              <a:defRPr sz="1400">
                <a:latin typeface="Gotham Book" pitchFamily="50" charset="0"/>
                <a:cs typeface="Gotham Book" pitchFamily="50" charset="0"/>
              </a:defRPr>
            </a:lvl4pPr>
            <a:lvl5pPr marL="2171700" indent="-342900">
              <a:buFont typeface="+mj-lt"/>
              <a:buAutoNum type="arabicPeriod"/>
              <a:defRPr sz="1400">
                <a:latin typeface="Gotham Book" pitchFamily="50" charset="0"/>
                <a:cs typeface="Gotham Book" pitchFamily="50" charset="0"/>
              </a:defRPr>
            </a:lvl5pPr>
          </a:lstStyle>
          <a:p>
            <a:pPr lvl="0"/>
            <a:r>
              <a:rPr lang="en-US"/>
              <a:t>OBJECTIVES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87" y="145993"/>
            <a:ext cx="561476" cy="63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786063" y="0"/>
            <a:ext cx="0" cy="986589"/>
          </a:xfrm>
          <a:prstGeom prst="line">
            <a:avLst/>
          </a:prstGeom>
          <a:ln w="15875">
            <a:solidFill>
              <a:srgbClr val="9799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/>
          </p:nvPr>
        </p:nvGraphicFramePr>
        <p:xfrm>
          <a:off x="3645725" y="983412"/>
          <a:ext cx="8128000" cy="51903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2408148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2478431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516099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3373170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43230830"/>
                    </a:ext>
                  </a:extLst>
                </a:gridCol>
              </a:tblGrid>
              <a:tr h="1038075">
                <a:tc>
                  <a:txBody>
                    <a:bodyPr/>
                    <a:lstStyle/>
                    <a:p>
                      <a:pPr algn="ctr"/>
                      <a:endParaRPr lang="en-US" sz="1600" b="0">
                        <a:latin typeface="Gotham Medium" pitchFamily="50" charset="0"/>
                        <a:cs typeface="Gotham Medium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Gotham Medium" pitchFamily="50" charset="0"/>
                          <a:cs typeface="Gotham Medium" pitchFamily="50" charset="0"/>
                        </a:rPr>
                        <a:t>Data</a:t>
                      </a:r>
                      <a:r>
                        <a:rPr lang="en-US" b="0" baseline="0">
                          <a:latin typeface="Gotham Medium" pitchFamily="50" charset="0"/>
                          <a:cs typeface="Gotham Medium" pitchFamily="50" charset="0"/>
                        </a:rPr>
                        <a:t> Label 1</a:t>
                      </a:r>
                      <a:endParaRPr lang="en-US" b="0">
                        <a:latin typeface="Gotham Medium" pitchFamily="50" charset="0"/>
                        <a:cs typeface="Gotham Medium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Gotham Medium" pitchFamily="50" charset="0"/>
                          <a:cs typeface="Gotham Medium" pitchFamily="50" charset="0"/>
                        </a:rPr>
                        <a:t>Data</a:t>
                      </a:r>
                      <a:r>
                        <a:rPr lang="en-US" b="0" baseline="0">
                          <a:latin typeface="Gotham Medium" pitchFamily="50" charset="0"/>
                          <a:cs typeface="Gotham Medium" pitchFamily="50" charset="0"/>
                        </a:rPr>
                        <a:t> Label 2</a:t>
                      </a:r>
                      <a:endParaRPr lang="en-US" b="0">
                        <a:latin typeface="Gotham Medium" pitchFamily="50" charset="0"/>
                        <a:cs typeface="Gotham Medium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Gotham Medium" pitchFamily="50" charset="0"/>
                          <a:cs typeface="Gotham Medium" pitchFamily="50" charset="0"/>
                        </a:rPr>
                        <a:t>Data Label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Gotham Medium" pitchFamily="50" charset="0"/>
                          <a:cs typeface="Gotham Medium" pitchFamily="50" charset="0"/>
                        </a:rPr>
                        <a:t>Data Label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695682"/>
                  </a:ext>
                </a:extLst>
              </a:tr>
              <a:tr h="1038075">
                <a:tc>
                  <a:txBody>
                    <a:bodyPr/>
                    <a:lstStyle/>
                    <a:p>
                      <a:endParaRPr lang="en-US" sz="1600">
                        <a:latin typeface="Gotham Medium" pitchFamily="50" charset="0"/>
                        <a:cs typeface="Gotham Medium" pitchFamily="50" charset="0"/>
                      </a:endParaRPr>
                    </a:p>
                    <a:p>
                      <a:r>
                        <a:rPr lang="en-US" sz="1600">
                          <a:latin typeface="Gotham Medium" pitchFamily="50" charset="0"/>
                          <a:cs typeface="Gotham Medium" pitchFamily="50" charset="0"/>
                        </a:rPr>
                        <a:t>Sub Data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728556"/>
                  </a:ext>
                </a:extLst>
              </a:tr>
              <a:tr h="1038075">
                <a:tc>
                  <a:txBody>
                    <a:bodyPr/>
                    <a:lstStyle/>
                    <a:p>
                      <a:endParaRPr lang="en-US" sz="1600">
                        <a:latin typeface="Gotham Medium" pitchFamily="50" charset="0"/>
                        <a:cs typeface="Gotham Medium" pitchFamily="50" charset="0"/>
                      </a:endParaRPr>
                    </a:p>
                    <a:p>
                      <a:r>
                        <a:rPr lang="en-US" sz="1600">
                          <a:latin typeface="Gotham Medium" pitchFamily="50" charset="0"/>
                          <a:cs typeface="Gotham Medium" pitchFamily="50" charset="0"/>
                        </a:rPr>
                        <a:t>Sub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115455"/>
                  </a:ext>
                </a:extLst>
              </a:tr>
              <a:tr h="1038075">
                <a:tc>
                  <a:txBody>
                    <a:bodyPr/>
                    <a:lstStyle/>
                    <a:p>
                      <a:endParaRPr lang="en-US" sz="1600">
                        <a:latin typeface="Gotham Medium" pitchFamily="50" charset="0"/>
                        <a:cs typeface="Gotham Medium" pitchFamily="50" charset="0"/>
                      </a:endParaRPr>
                    </a:p>
                    <a:p>
                      <a:r>
                        <a:rPr lang="en-US" sz="1600">
                          <a:latin typeface="Gotham Medium" pitchFamily="50" charset="0"/>
                          <a:cs typeface="Gotham Medium" pitchFamily="50" charset="0"/>
                        </a:rPr>
                        <a:t>Sub Data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225803"/>
                  </a:ext>
                </a:extLst>
              </a:tr>
              <a:tr h="1038075">
                <a:tc>
                  <a:txBody>
                    <a:bodyPr/>
                    <a:lstStyle/>
                    <a:p>
                      <a:endParaRPr lang="en-US" sz="1600">
                        <a:latin typeface="Gotham Medium" pitchFamily="50" charset="0"/>
                        <a:cs typeface="Gotham Medium" pitchFamily="50" charset="0"/>
                      </a:endParaRPr>
                    </a:p>
                    <a:p>
                      <a:r>
                        <a:rPr lang="en-US" sz="1600">
                          <a:latin typeface="Gotham Medium" pitchFamily="50" charset="0"/>
                          <a:cs typeface="Gotham Medium" pitchFamily="50" charset="0"/>
                        </a:rPr>
                        <a:t>Sub/TOTAL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Gotham Book" pitchFamily="50" charset="0"/>
                        <a:cs typeface="Gotham Book" pitchFamily="50" charset="0"/>
                      </a:endParaRPr>
                    </a:p>
                    <a:p>
                      <a:pPr algn="ctr"/>
                      <a:r>
                        <a:rPr lang="en-US">
                          <a:latin typeface="Gotham Book" pitchFamily="50" charset="0"/>
                          <a:cs typeface="Gotham Book" pitchFamily="50" charset="0"/>
                        </a:rPr>
                        <a:t>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44548"/>
                  </a:ext>
                </a:extLst>
              </a:tr>
            </a:tbl>
          </a:graphicData>
        </a:graphic>
      </p:graphicFrame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3657600" y="985838"/>
            <a:ext cx="8139113" cy="5175250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403499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15B0-DB1D-4577-AD97-376993B34E2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7D4E-6CC4-4192-891E-D9CF8939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27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>
            <a:off x="838200" y="145993"/>
            <a:ext cx="11353800" cy="601579"/>
          </a:xfrm>
          <a:prstGeom prst="rect">
            <a:avLst/>
          </a:prstGeom>
          <a:solidFill>
            <a:srgbClr val="00639B">
              <a:alpha val="75000"/>
            </a:srgbClr>
          </a:solidFill>
          <a:ln>
            <a:solidFill>
              <a:srgbClr val="00639B">
                <a:alpha val="7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 userDrawn="1"/>
        </p:nvSpPr>
        <p:spPr>
          <a:xfrm>
            <a:off x="1020680" y="1058028"/>
            <a:ext cx="3070056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/>
          <p:cNvSpPr/>
          <p:nvPr userDrawn="1"/>
        </p:nvSpPr>
        <p:spPr>
          <a:xfrm>
            <a:off x="992606" y="2456784"/>
            <a:ext cx="4568989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/>
          <p:cNvSpPr/>
          <p:nvPr userDrawn="1"/>
        </p:nvSpPr>
        <p:spPr>
          <a:xfrm>
            <a:off x="2648952" y="2553037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/>
          <p:cNvSpPr/>
          <p:nvPr userDrawn="1"/>
        </p:nvSpPr>
        <p:spPr>
          <a:xfrm>
            <a:off x="4090736" y="2553037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/>
          <p:cNvSpPr/>
          <p:nvPr userDrawn="1"/>
        </p:nvSpPr>
        <p:spPr>
          <a:xfrm>
            <a:off x="1020677" y="3855540"/>
            <a:ext cx="8895027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/>
          <p:cNvSpPr/>
          <p:nvPr userDrawn="1"/>
        </p:nvSpPr>
        <p:spPr>
          <a:xfrm>
            <a:off x="2677024" y="3951793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/>
          <p:cNvSpPr/>
          <p:nvPr userDrawn="1"/>
        </p:nvSpPr>
        <p:spPr>
          <a:xfrm>
            <a:off x="4118808" y="3951793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/>
          <p:cNvSpPr/>
          <p:nvPr userDrawn="1"/>
        </p:nvSpPr>
        <p:spPr>
          <a:xfrm>
            <a:off x="5561595" y="3951793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/>
          <p:cNvSpPr/>
          <p:nvPr userDrawn="1"/>
        </p:nvSpPr>
        <p:spPr>
          <a:xfrm>
            <a:off x="7004382" y="3951793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Rounded Corners 29"/>
          <p:cNvSpPr/>
          <p:nvPr userDrawn="1"/>
        </p:nvSpPr>
        <p:spPr>
          <a:xfrm>
            <a:off x="8446166" y="3951793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/>
          <p:cNvSpPr/>
          <p:nvPr userDrawn="1"/>
        </p:nvSpPr>
        <p:spPr>
          <a:xfrm>
            <a:off x="1020677" y="5254296"/>
            <a:ext cx="8895027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/>
          <p:cNvSpPr/>
          <p:nvPr userDrawn="1"/>
        </p:nvSpPr>
        <p:spPr>
          <a:xfrm>
            <a:off x="2677024" y="53505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: Rounded Corners 35"/>
          <p:cNvSpPr/>
          <p:nvPr userDrawn="1"/>
        </p:nvSpPr>
        <p:spPr>
          <a:xfrm>
            <a:off x="4118808" y="53505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/>
          <p:cNvSpPr/>
          <p:nvPr userDrawn="1"/>
        </p:nvSpPr>
        <p:spPr>
          <a:xfrm>
            <a:off x="5561595" y="53505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/>
          <p:cNvSpPr/>
          <p:nvPr userDrawn="1"/>
        </p:nvSpPr>
        <p:spPr>
          <a:xfrm>
            <a:off x="7004382" y="53505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38"/>
          <p:cNvSpPr/>
          <p:nvPr userDrawn="1"/>
        </p:nvSpPr>
        <p:spPr>
          <a:xfrm>
            <a:off x="8446166" y="53505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87" y="145993"/>
            <a:ext cx="561476" cy="63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Straight Connector 49"/>
          <p:cNvCxnSpPr/>
          <p:nvPr userDrawn="1"/>
        </p:nvCxnSpPr>
        <p:spPr>
          <a:xfrm>
            <a:off x="786063" y="0"/>
            <a:ext cx="0" cy="986589"/>
          </a:xfrm>
          <a:prstGeom prst="line">
            <a:avLst/>
          </a:prstGeom>
          <a:ln w="15875">
            <a:solidFill>
              <a:srgbClr val="9799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198" y="226031"/>
            <a:ext cx="10515600" cy="522711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20676" y="774718"/>
            <a:ext cx="2882900" cy="315912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021345" y="2128417"/>
            <a:ext cx="2882900" cy="315912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20676" y="3534207"/>
            <a:ext cx="2882900" cy="315912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20676" y="4924542"/>
            <a:ext cx="2882900" cy="315912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5" name="Rectangle: Rounded Corners 54"/>
          <p:cNvSpPr/>
          <p:nvPr userDrawn="1"/>
        </p:nvSpPr>
        <p:spPr>
          <a:xfrm>
            <a:off x="1235239" y="1170582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: Rounded Corners 55"/>
          <p:cNvSpPr/>
          <p:nvPr userDrawn="1"/>
        </p:nvSpPr>
        <p:spPr>
          <a:xfrm>
            <a:off x="1235239" y="2558302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: Rounded Corners 56"/>
          <p:cNvSpPr/>
          <p:nvPr userDrawn="1"/>
        </p:nvSpPr>
        <p:spPr>
          <a:xfrm>
            <a:off x="1235238" y="3957058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: Rounded Corners 57"/>
          <p:cNvSpPr/>
          <p:nvPr userDrawn="1"/>
        </p:nvSpPr>
        <p:spPr>
          <a:xfrm>
            <a:off x="1235237" y="5361158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5" hasCustomPrompt="1"/>
          </p:nvPr>
        </p:nvSpPr>
        <p:spPr>
          <a:xfrm>
            <a:off x="1235075" y="116998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76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1212035" y="2561857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77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2655298" y="255776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85" name="Text Placeholder 58"/>
          <p:cNvSpPr>
            <a:spLocks noGrp="1"/>
          </p:cNvSpPr>
          <p:nvPr>
            <p:ph type="body" sz="quarter" idx="28" hasCustomPrompt="1"/>
          </p:nvPr>
        </p:nvSpPr>
        <p:spPr>
          <a:xfrm>
            <a:off x="4100886" y="2560814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86" name="Text Placeholder 58"/>
          <p:cNvSpPr>
            <a:spLocks noGrp="1"/>
          </p:cNvSpPr>
          <p:nvPr>
            <p:ph type="body" sz="quarter" idx="29" hasCustomPrompt="1"/>
          </p:nvPr>
        </p:nvSpPr>
        <p:spPr>
          <a:xfrm>
            <a:off x="4134164" y="3960854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87" name="Text Placeholder 58"/>
          <p:cNvSpPr>
            <a:spLocks noGrp="1"/>
          </p:cNvSpPr>
          <p:nvPr>
            <p:ph type="body" sz="quarter" idx="30" hasCustomPrompt="1"/>
          </p:nvPr>
        </p:nvSpPr>
        <p:spPr>
          <a:xfrm>
            <a:off x="4130881" y="535054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89" name="Text Placeholder 58"/>
          <p:cNvSpPr>
            <a:spLocks noGrp="1"/>
          </p:cNvSpPr>
          <p:nvPr>
            <p:ph type="body" sz="quarter" idx="31" hasCustomPrompt="1"/>
          </p:nvPr>
        </p:nvSpPr>
        <p:spPr>
          <a:xfrm>
            <a:off x="1201968" y="3965074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90" name="Text Placeholder 58"/>
          <p:cNvSpPr>
            <a:spLocks noGrp="1"/>
          </p:cNvSpPr>
          <p:nvPr>
            <p:ph type="body" sz="quarter" idx="32" hasCustomPrompt="1"/>
          </p:nvPr>
        </p:nvSpPr>
        <p:spPr>
          <a:xfrm>
            <a:off x="2645231" y="3960982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91" name="Text Placeholder 58"/>
          <p:cNvSpPr>
            <a:spLocks noGrp="1"/>
          </p:cNvSpPr>
          <p:nvPr>
            <p:ph type="body" sz="quarter" idx="33" hasCustomPrompt="1"/>
          </p:nvPr>
        </p:nvSpPr>
        <p:spPr>
          <a:xfrm>
            <a:off x="5540561" y="3960982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92" name="Text Placeholder 58"/>
          <p:cNvSpPr>
            <a:spLocks noGrp="1"/>
          </p:cNvSpPr>
          <p:nvPr>
            <p:ph type="body" sz="quarter" idx="34" hasCustomPrompt="1"/>
          </p:nvPr>
        </p:nvSpPr>
        <p:spPr>
          <a:xfrm>
            <a:off x="6976310" y="3966182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93" name="Text Placeholder 58"/>
          <p:cNvSpPr>
            <a:spLocks noGrp="1"/>
          </p:cNvSpPr>
          <p:nvPr>
            <p:ph type="body" sz="quarter" idx="35" hasCustomPrompt="1"/>
          </p:nvPr>
        </p:nvSpPr>
        <p:spPr>
          <a:xfrm>
            <a:off x="8424046" y="3969291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07" name="Text Placeholder 58"/>
          <p:cNvSpPr>
            <a:spLocks noGrp="1"/>
          </p:cNvSpPr>
          <p:nvPr>
            <p:ph type="body" sz="quarter" idx="37" hasCustomPrompt="1"/>
          </p:nvPr>
        </p:nvSpPr>
        <p:spPr>
          <a:xfrm>
            <a:off x="1211259" y="53526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08" name="Text Placeholder 58"/>
          <p:cNvSpPr>
            <a:spLocks noGrp="1"/>
          </p:cNvSpPr>
          <p:nvPr>
            <p:ph type="body" sz="quarter" idx="38" hasCustomPrompt="1"/>
          </p:nvPr>
        </p:nvSpPr>
        <p:spPr>
          <a:xfrm>
            <a:off x="2703018" y="535054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09" name="Text Placeholder 58"/>
          <p:cNvSpPr>
            <a:spLocks noGrp="1"/>
          </p:cNvSpPr>
          <p:nvPr>
            <p:ph type="body" sz="quarter" idx="39" hasCustomPrompt="1"/>
          </p:nvPr>
        </p:nvSpPr>
        <p:spPr>
          <a:xfrm>
            <a:off x="5561678" y="5363627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10" name="Text Placeholder 58"/>
          <p:cNvSpPr>
            <a:spLocks noGrp="1"/>
          </p:cNvSpPr>
          <p:nvPr>
            <p:ph type="body" sz="quarter" idx="40" hasCustomPrompt="1"/>
          </p:nvPr>
        </p:nvSpPr>
        <p:spPr>
          <a:xfrm>
            <a:off x="7008323" y="5369346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11" name="Text Placeholder 58"/>
          <p:cNvSpPr>
            <a:spLocks noGrp="1"/>
          </p:cNvSpPr>
          <p:nvPr>
            <p:ph type="body" sz="quarter" idx="41" hasCustomPrompt="1"/>
          </p:nvPr>
        </p:nvSpPr>
        <p:spPr>
          <a:xfrm>
            <a:off x="8432328" y="535054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61" name="Rectangle: Rounded Corners 60"/>
          <p:cNvSpPr/>
          <p:nvPr userDrawn="1"/>
        </p:nvSpPr>
        <p:spPr>
          <a:xfrm>
            <a:off x="2677023" y="1161800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 Placeholder 58"/>
          <p:cNvSpPr>
            <a:spLocks noGrp="1"/>
          </p:cNvSpPr>
          <p:nvPr>
            <p:ph type="body" sz="quarter" idx="42" hasCustomPrompt="1"/>
          </p:nvPr>
        </p:nvSpPr>
        <p:spPr>
          <a:xfrm>
            <a:off x="2676438" y="1178770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983106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15B0-DB1D-4577-AD97-376993B34E2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7D4E-6CC4-4192-891E-D9CF8939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85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15B0-DB1D-4577-AD97-376993B34E2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7D4E-6CC4-4192-891E-D9CF8939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6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736906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838200" y="145993"/>
            <a:ext cx="11353800" cy="601579"/>
          </a:xfrm>
          <a:prstGeom prst="rect">
            <a:avLst/>
          </a:prstGeom>
          <a:solidFill>
            <a:srgbClr val="00639B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45993"/>
            <a:ext cx="10515600" cy="601579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General Content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>
            <a:lvl1pPr>
              <a:defRPr>
                <a:latin typeface="Gotham Book" pitchFamily="50" charset="0"/>
                <a:cs typeface="Gotham Book" pitchFamily="50" charset="0"/>
              </a:defRPr>
            </a:lvl1pPr>
            <a:lvl2pPr>
              <a:defRPr>
                <a:latin typeface="Gotham Book" pitchFamily="50" charset="0"/>
                <a:cs typeface="Gotham Book" pitchFamily="50" charset="0"/>
              </a:defRPr>
            </a:lvl2pPr>
            <a:lvl3pPr>
              <a:defRPr>
                <a:latin typeface="Gotham Book" pitchFamily="50" charset="0"/>
                <a:cs typeface="Gotham Book" pitchFamily="50" charset="0"/>
              </a:defRPr>
            </a:lvl3pPr>
            <a:lvl4pPr>
              <a:defRPr>
                <a:latin typeface="Gotham Book" pitchFamily="50" charset="0"/>
                <a:cs typeface="Gotham Book" pitchFamily="50" charset="0"/>
              </a:defRPr>
            </a:lvl4pPr>
            <a:lvl5pPr>
              <a:defRPr>
                <a:latin typeface="Gotham Book" pitchFamily="50" charset="0"/>
                <a:cs typeface="Gotham Book" pitchFamily="50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87" y="145993"/>
            <a:ext cx="561476" cy="63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786063" y="0"/>
            <a:ext cx="0" cy="986589"/>
          </a:xfrm>
          <a:prstGeom prst="line">
            <a:avLst/>
          </a:prstGeom>
          <a:ln w="15875">
            <a:solidFill>
              <a:srgbClr val="9799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367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15B0-DB1D-4577-AD97-376993B34E2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7D4E-6CC4-4192-891E-D9CF8939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562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15B0-DB1D-4577-AD97-376993B34E2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7D4E-6CC4-4192-891E-D9CF8939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69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15B0-DB1D-4577-AD97-376993B34E2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7D4E-6CC4-4192-891E-D9CF8939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4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6" y="516606"/>
            <a:ext cx="8862335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1142999" y="613611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2584783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4026567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/>
          <p:cNvSpPr/>
          <p:nvPr userDrawn="1"/>
        </p:nvSpPr>
        <p:spPr>
          <a:xfrm>
            <a:off x="5469354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/>
          <p:cNvSpPr/>
          <p:nvPr userDrawn="1"/>
        </p:nvSpPr>
        <p:spPr>
          <a:xfrm>
            <a:off x="6904365" y="621047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/>
          <p:cNvSpPr/>
          <p:nvPr userDrawn="1"/>
        </p:nvSpPr>
        <p:spPr>
          <a:xfrm>
            <a:off x="8353925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666303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3" name="Text Placeholder 58"/>
          <p:cNvSpPr>
            <a:spLocks noGrp="1"/>
          </p:cNvSpPr>
          <p:nvPr>
            <p:ph type="body" sz="quarter" idx="24" hasCustomPrompt="1"/>
          </p:nvPr>
        </p:nvSpPr>
        <p:spPr>
          <a:xfrm>
            <a:off x="6918914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4" name="Text Placeholder 58"/>
          <p:cNvSpPr>
            <a:spLocks noGrp="1"/>
          </p:cNvSpPr>
          <p:nvPr>
            <p:ph type="body" sz="quarter" idx="25" hasCustomPrompt="1"/>
          </p:nvPr>
        </p:nvSpPr>
        <p:spPr>
          <a:xfrm>
            <a:off x="5476210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5" name="Text Placeholder 58"/>
          <p:cNvSpPr>
            <a:spLocks noGrp="1"/>
          </p:cNvSpPr>
          <p:nvPr>
            <p:ph type="body" sz="quarter" idx="26" hasCustomPrompt="1"/>
          </p:nvPr>
        </p:nvSpPr>
        <p:spPr>
          <a:xfrm>
            <a:off x="8378524" y="640471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57371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Name of Presenter, Department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6" y="516606"/>
            <a:ext cx="8862335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2591086" y="629235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1141955" y="6176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4026567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/>
          <p:cNvSpPr/>
          <p:nvPr userDrawn="1"/>
        </p:nvSpPr>
        <p:spPr>
          <a:xfrm>
            <a:off x="5469354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/>
          <p:cNvSpPr/>
          <p:nvPr userDrawn="1"/>
        </p:nvSpPr>
        <p:spPr>
          <a:xfrm>
            <a:off x="6912141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/>
          <p:cNvSpPr/>
          <p:nvPr userDrawn="1"/>
        </p:nvSpPr>
        <p:spPr>
          <a:xfrm>
            <a:off x="8353925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3" name="Text Placeholder 58"/>
          <p:cNvSpPr>
            <a:spLocks noGrp="1"/>
          </p:cNvSpPr>
          <p:nvPr>
            <p:ph type="body" sz="quarter" idx="24" hasCustomPrompt="1"/>
          </p:nvPr>
        </p:nvSpPr>
        <p:spPr>
          <a:xfrm>
            <a:off x="6918914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4" name="Text Placeholder 58"/>
          <p:cNvSpPr>
            <a:spLocks noGrp="1"/>
          </p:cNvSpPr>
          <p:nvPr>
            <p:ph type="body" sz="quarter" idx="25" hasCustomPrompt="1"/>
          </p:nvPr>
        </p:nvSpPr>
        <p:spPr>
          <a:xfrm>
            <a:off x="5476210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8" name="Text Placeholder 58"/>
          <p:cNvSpPr>
            <a:spLocks noGrp="1"/>
          </p:cNvSpPr>
          <p:nvPr>
            <p:ph type="body" sz="quarter" idx="26" hasCustomPrompt="1"/>
          </p:nvPr>
        </p:nvSpPr>
        <p:spPr>
          <a:xfrm>
            <a:off x="8360615" y="637423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95394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Name of Presenter, Department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6" y="516606"/>
            <a:ext cx="8862335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4033340" y="629235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1141955" y="6176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2585618" y="611268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/>
          <p:cNvSpPr/>
          <p:nvPr userDrawn="1"/>
        </p:nvSpPr>
        <p:spPr>
          <a:xfrm>
            <a:off x="5469354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/>
          <p:cNvSpPr/>
          <p:nvPr userDrawn="1"/>
        </p:nvSpPr>
        <p:spPr>
          <a:xfrm>
            <a:off x="6912141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/>
          <p:cNvSpPr/>
          <p:nvPr userDrawn="1"/>
        </p:nvSpPr>
        <p:spPr>
          <a:xfrm>
            <a:off x="8353925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3" name="Text Placeholder 58"/>
          <p:cNvSpPr>
            <a:spLocks noGrp="1"/>
          </p:cNvSpPr>
          <p:nvPr>
            <p:ph type="body" sz="quarter" idx="24" hasCustomPrompt="1"/>
          </p:nvPr>
        </p:nvSpPr>
        <p:spPr>
          <a:xfrm>
            <a:off x="6918914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4" name="Text Placeholder 58"/>
          <p:cNvSpPr>
            <a:spLocks noGrp="1"/>
          </p:cNvSpPr>
          <p:nvPr>
            <p:ph type="body" sz="quarter" idx="25" hasCustomPrompt="1"/>
          </p:nvPr>
        </p:nvSpPr>
        <p:spPr>
          <a:xfrm>
            <a:off x="5476210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8" name="Text Placeholder 58"/>
          <p:cNvSpPr>
            <a:spLocks noGrp="1"/>
          </p:cNvSpPr>
          <p:nvPr>
            <p:ph type="body" sz="quarter" idx="26" hasCustomPrompt="1"/>
          </p:nvPr>
        </p:nvSpPr>
        <p:spPr>
          <a:xfrm>
            <a:off x="835396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81954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Name of Presenter, Department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6" y="516606"/>
            <a:ext cx="8862335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5483820" y="617649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1141955" y="6176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2585618" y="611268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/>
          <p:cNvSpPr/>
          <p:nvPr userDrawn="1"/>
        </p:nvSpPr>
        <p:spPr>
          <a:xfrm>
            <a:off x="4046974" y="6176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/>
          <p:cNvSpPr/>
          <p:nvPr userDrawn="1"/>
        </p:nvSpPr>
        <p:spPr>
          <a:xfrm>
            <a:off x="6912141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/>
          <p:cNvSpPr/>
          <p:nvPr userDrawn="1"/>
        </p:nvSpPr>
        <p:spPr>
          <a:xfrm>
            <a:off x="8353925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3" name="Text Placeholder 58"/>
          <p:cNvSpPr>
            <a:spLocks noGrp="1"/>
          </p:cNvSpPr>
          <p:nvPr>
            <p:ph type="body" sz="quarter" idx="24" hasCustomPrompt="1"/>
          </p:nvPr>
        </p:nvSpPr>
        <p:spPr>
          <a:xfrm>
            <a:off x="6918914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4" name="Text Placeholder 58"/>
          <p:cNvSpPr>
            <a:spLocks noGrp="1"/>
          </p:cNvSpPr>
          <p:nvPr>
            <p:ph type="body" sz="quarter" idx="25" hasCustomPrompt="1"/>
          </p:nvPr>
        </p:nvSpPr>
        <p:spPr>
          <a:xfrm>
            <a:off x="5476210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8" name="Text Placeholder 58"/>
          <p:cNvSpPr>
            <a:spLocks noGrp="1"/>
          </p:cNvSpPr>
          <p:nvPr>
            <p:ph type="body" sz="quarter" idx="26" hasCustomPrompt="1"/>
          </p:nvPr>
        </p:nvSpPr>
        <p:spPr>
          <a:xfrm>
            <a:off x="835396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64831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Name of Presenter, Department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6" y="516606"/>
            <a:ext cx="8862335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6909039" y="614861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1141955" y="6176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2585618" y="611268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/>
          <p:cNvSpPr/>
          <p:nvPr userDrawn="1"/>
        </p:nvSpPr>
        <p:spPr>
          <a:xfrm>
            <a:off x="4046974" y="6176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/>
          <p:cNvSpPr/>
          <p:nvPr userDrawn="1"/>
        </p:nvSpPr>
        <p:spPr>
          <a:xfrm>
            <a:off x="5488100" y="593398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/>
          <p:cNvSpPr/>
          <p:nvPr userDrawn="1"/>
        </p:nvSpPr>
        <p:spPr>
          <a:xfrm>
            <a:off x="8353925" y="61285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3" name="Text Placeholder 58"/>
          <p:cNvSpPr>
            <a:spLocks noGrp="1"/>
          </p:cNvSpPr>
          <p:nvPr>
            <p:ph type="body" sz="quarter" idx="24" hasCustomPrompt="1"/>
          </p:nvPr>
        </p:nvSpPr>
        <p:spPr>
          <a:xfrm>
            <a:off x="6918914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4" name="Text Placeholder 58"/>
          <p:cNvSpPr>
            <a:spLocks noGrp="1"/>
          </p:cNvSpPr>
          <p:nvPr>
            <p:ph type="body" sz="quarter" idx="25" hasCustomPrompt="1"/>
          </p:nvPr>
        </p:nvSpPr>
        <p:spPr>
          <a:xfrm>
            <a:off x="5476210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8" name="Text Placeholder 58"/>
          <p:cNvSpPr>
            <a:spLocks noGrp="1"/>
          </p:cNvSpPr>
          <p:nvPr>
            <p:ph type="body" sz="quarter" idx="26" hasCustomPrompt="1"/>
          </p:nvPr>
        </p:nvSpPr>
        <p:spPr>
          <a:xfrm>
            <a:off x="835396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00939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Name of Presenter, Department</a:t>
            </a:r>
          </a:p>
        </p:txBody>
      </p:sp>
      <p:sp>
        <p:nvSpPr>
          <p:cNvPr id="7" name="Rectangle: Rounded Corners 6"/>
          <p:cNvSpPr/>
          <p:nvPr userDrawn="1"/>
        </p:nvSpPr>
        <p:spPr>
          <a:xfrm>
            <a:off x="928436" y="516606"/>
            <a:ext cx="8862335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8325002" y="629235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/>
          <p:cNvSpPr/>
          <p:nvPr userDrawn="1"/>
        </p:nvSpPr>
        <p:spPr>
          <a:xfrm>
            <a:off x="1141955" y="6176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/>
          <p:cNvSpPr/>
          <p:nvPr userDrawn="1"/>
        </p:nvSpPr>
        <p:spPr>
          <a:xfrm>
            <a:off x="2585618" y="611268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/>
          <p:cNvSpPr/>
          <p:nvPr userDrawn="1"/>
        </p:nvSpPr>
        <p:spPr>
          <a:xfrm>
            <a:off x="4046974" y="617649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/>
          <p:cNvSpPr/>
          <p:nvPr userDrawn="1"/>
        </p:nvSpPr>
        <p:spPr>
          <a:xfrm>
            <a:off x="5488100" y="593398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/>
          <p:cNvSpPr/>
          <p:nvPr userDrawn="1"/>
        </p:nvSpPr>
        <p:spPr>
          <a:xfrm>
            <a:off x="6947795" y="603080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1142038" y="612859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1" name="Text Placeholder 58"/>
          <p:cNvSpPr>
            <a:spLocks noGrp="1"/>
          </p:cNvSpPr>
          <p:nvPr>
            <p:ph type="body" sz="quarter" idx="22" hasCustomPrompt="1"/>
          </p:nvPr>
        </p:nvSpPr>
        <p:spPr>
          <a:xfrm>
            <a:off x="2594239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2" name="Text Placeholder 58"/>
          <p:cNvSpPr>
            <a:spLocks noGrp="1"/>
          </p:cNvSpPr>
          <p:nvPr>
            <p:ph type="body" sz="quarter" idx="23" hasCustomPrompt="1"/>
          </p:nvPr>
        </p:nvSpPr>
        <p:spPr>
          <a:xfrm>
            <a:off x="404539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3" name="Text Placeholder 58"/>
          <p:cNvSpPr>
            <a:spLocks noGrp="1"/>
          </p:cNvSpPr>
          <p:nvPr>
            <p:ph type="body" sz="quarter" idx="24" hasCustomPrompt="1"/>
          </p:nvPr>
        </p:nvSpPr>
        <p:spPr>
          <a:xfrm>
            <a:off x="6918914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24" name="Text Placeholder 58"/>
          <p:cNvSpPr>
            <a:spLocks noGrp="1"/>
          </p:cNvSpPr>
          <p:nvPr>
            <p:ph type="body" sz="quarter" idx="25" hasCustomPrompt="1"/>
          </p:nvPr>
        </p:nvSpPr>
        <p:spPr>
          <a:xfrm>
            <a:off x="5476210" y="611268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8" name="Text Placeholder 58"/>
          <p:cNvSpPr>
            <a:spLocks noGrp="1"/>
          </p:cNvSpPr>
          <p:nvPr>
            <p:ph type="body" sz="quarter" idx="26" hasCustomPrompt="1"/>
          </p:nvPr>
        </p:nvSpPr>
        <p:spPr>
          <a:xfrm>
            <a:off x="8353966" y="629235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51855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5400" baseline="0">
                <a:solidFill>
                  <a:srgbClr val="00639B"/>
                </a:solidFill>
                <a:latin typeface="Gotham Book" pitchFamily="50" charset="0"/>
                <a:cs typeface="Gotham Book" pitchFamily="50" charset="0"/>
              </a:defRPr>
            </a:lvl1pPr>
          </a:lstStyle>
          <a:p>
            <a:r>
              <a:rPr lang="en-US"/>
              <a:t>Sub-Chapter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 Book" pitchFamily="50" charset="0"/>
                <a:cs typeface="Gotham Book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593305"/>
            <a:ext cx="12192000" cy="128170"/>
          </a:xfrm>
          <a:prstGeom prst="rect">
            <a:avLst/>
          </a:prstGeom>
          <a:solidFill>
            <a:srgbClr val="97999B"/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29104" y="160128"/>
            <a:ext cx="4540250" cy="307975"/>
          </a:xfrm>
        </p:spPr>
        <p:txBody>
          <a:bodyPr>
            <a:noAutofit/>
          </a:bodyPr>
          <a:lstStyle>
            <a:lvl1pPr marL="0" indent="0">
              <a:buNone/>
              <a:defRPr sz="1400">
                <a:latin typeface="Gotham Book" pitchFamily="50" charset="0"/>
                <a:cs typeface="Gotham Book" pitchFamily="50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: Rounded Corners 10"/>
          <p:cNvSpPr/>
          <p:nvPr userDrawn="1"/>
        </p:nvSpPr>
        <p:spPr>
          <a:xfrm>
            <a:off x="929104" y="508542"/>
            <a:ext cx="3070056" cy="9264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9799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/>
          <p:cNvSpPr/>
          <p:nvPr userDrawn="1"/>
        </p:nvSpPr>
        <p:spPr>
          <a:xfrm>
            <a:off x="2525626" y="604795"/>
            <a:ext cx="1227221" cy="733926"/>
          </a:xfrm>
          <a:prstGeom prst="roundRect">
            <a:avLst/>
          </a:prstGeom>
          <a:solidFill>
            <a:srgbClr val="5BC2E7">
              <a:alpha val="50000"/>
            </a:srgbClr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 userDrawn="1"/>
        </p:nvSpPr>
        <p:spPr>
          <a:xfrm>
            <a:off x="1054434" y="604795"/>
            <a:ext cx="1227221" cy="733926"/>
          </a:xfrm>
          <a:prstGeom prst="round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58"/>
          <p:cNvSpPr>
            <a:spLocks noGrp="1"/>
          </p:cNvSpPr>
          <p:nvPr>
            <p:ph type="body" sz="quarter" idx="21" hasCustomPrompt="1"/>
          </p:nvPr>
        </p:nvSpPr>
        <p:spPr>
          <a:xfrm>
            <a:off x="1054475" y="621171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9" name="Text Placeholder 58"/>
          <p:cNvSpPr>
            <a:spLocks noGrp="1"/>
          </p:cNvSpPr>
          <p:nvPr>
            <p:ph type="body" sz="quarter" idx="20" hasCustomPrompt="1"/>
          </p:nvPr>
        </p:nvSpPr>
        <p:spPr>
          <a:xfrm>
            <a:off x="2525584" y="612983"/>
            <a:ext cx="1227138" cy="71755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latin typeface="Gotham Book" pitchFamily="50" charset="0"/>
                <a:cs typeface="Gotham Book" pitchFamily="50" charset="0"/>
              </a:defRPr>
            </a:lvl1pPr>
            <a:lvl2pPr marL="457200" indent="0" algn="l">
              <a:buNone/>
              <a:defRPr sz="1200">
                <a:latin typeface="Gotham Book" pitchFamily="50" charset="0"/>
                <a:cs typeface="Gotham Book" pitchFamily="50" charset="0"/>
              </a:defRPr>
            </a:lvl2pPr>
          </a:lstStyle>
          <a:p>
            <a:pPr lvl="0"/>
            <a:r>
              <a:rPr lang="en-US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91047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E15B0-DB1D-4577-AD97-376993B34E2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B7D4E-6CC4-4192-891E-D9CF8939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FE6D7-610F-4969-9888-E74AD4FC0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C95908-CA02-4619-ACF5-E2E41AFFA522}"/>
              </a:ext>
            </a:extLst>
          </p:cNvPr>
          <p:cNvSpPr txBox="1"/>
          <p:nvPr/>
        </p:nvSpPr>
        <p:spPr>
          <a:xfrm>
            <a:off x="64565" y="5708338"/>
            <a:ext cx="1031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WEEKLY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B226A4-805C-4FCF-B78E-FC709AEE1E63}"/>
              </a:ext>
            </a:extLst>
          </p:cNvPr>
          <p:cNvSpPr txBox="1"/>
          <p:nvPr/>
        </p:nvSpPr>
        <p:spPr>
          <a:xfrm>
            <a:off x="168708" y="2839264"/>
            <a:ext cx="1105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MONTHLY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3464A6-2659-424B-9EFB-3282B3BFF31A}"/>
              </a:ext>
            </a:extLst>
          </p:cNvPr>
          <p:cNvSpPr txBox="1"/>
          <p:nvPr/>
        </p:nvSpPr>
        <p:spPr>
          <a:xfrm>
            <a:off x="45006" y="1712291"/>
            <a:ext cx="1314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QUARTERLY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CE2C66-6513-4446-A6D3-90B61587D5E9}"/>
              </a:ext>
            </a:extLst>
          </p:cNvPr>
          <p:cNvSpPr txBox="1"/>
          <p:nvPr/>
        </p:nvSpPr>
        <p:spPr>
          <a:xfrm>
            <a:off x="0" y="1028413"/>
            <a:ext cx="1350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ANNUALLY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D04C34-DC0F-4555-9828-755C4A43C91F}"/>
              </a:ext>
            </a:extLst>
          </p:cNvPr>
          <p:cNvSpPr/>
          <p:nvPr/>
        </p:nvSpPr>
        <p:spPr>
          <a:xfrm>
            <a:off x="2265505" y="5708338"/>
            <a:ext cx="1233377" cy="393972"/>
          </a:xfrm>
          <a:prstGeom prst="rect">
            <a:avLst/>
          </a:prstGeom>
          <a:solidFill>
            <a:srgbClr val="84BD00"/>
          </a:solidFill>
          <a:ln>
            <a:solidFill>
              <a:srgbClr val="84B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Huddle</a:t>
            </a:r>
            <a:endParaRPr lang="en-US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A57BD3-B7DD-4CEB-B45B-2978897CE860}"/>
              </a:ext>
            </a:extLst>
          </p:cNvPr>
          <p:cNvSpPr/>
          <p:nvPr/>
        </p:nvSpPr>
        <p:spPr>
          <a:xfrm>
            <a:off x="5014011" y="5629940"/>
            <a:ext cx="2331994" cy="550768"/>
          </a:xfrm>
          <a:prstGeom prst="rect">
            <a:avLst/>
          </a:prstGeom>
          <a:solidFill>
            <a:srgbClr val="84BD00"/>
          </a:solidFill>
          <a:ln>
            <a:solidFill>
              <a:srgbClr val="84B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Weekly Tactical Meeting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2F551A-2F18-4011-B940-64F2F4B2E4D8}"/>
              </a:ext>
            </a:extLst>
          </p:cNvPr>
          <p:cNvCxnSpPr/>
          <p:nvPr/>
        </p:nvCxnSpPr>
        <p:spPr>
          <a:xfrm flipV="1">
            <a:off x="1419022" y="2164842"/>
            <a:ext cx="9711817" cy="33681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811DC3-4C84-4981-A8E0-EA28C08A0400}"/>
              </a:ext>
            </a:extLst>
          </p:cNvPr>
          <p:cNvCxnSpPr/>
          <p:nvPr/>
        </p:nvCxnSpPr>
        <p:spPr>
          <a:xfrm flipV="1">
            <a:off x="1192851" y="5215795"/>
            <a:ext cx="9792586" cy="1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F34BBE-1472-49B0-81DF-FC9611DBF502}"/>
              </a:ext>
            </a:extLst>
          </p:cNvPr>
          <p:cNvCxnSpPr/>
          <p:nvPr/>
        </p:nvCxnSpPr>
        <p:spPr>
          <a:xfrm flipV="1">
            <a:off x="1378638" y="3884411"/>
            <a:ext cx="9792586" cy="1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BD3C6D0-FF20-41C3-9B71-F87E456FED2D}"/>
              </a:ext>
            </a:extLst>
          </p:cNvPr>
          <p:cNvCxnSpPr/>
          <p:nvPr/>
        </p:nvCxnSpPr>
        <p:spPr>
          <a:xfrm flipV="1">
            <a:off x="1359079" y="1524240"/>
            <a:ext cx="9792586" cy="1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56621C8-3459-4E23-8114-5BF42F96CB67}"/>
              </a:ext>
            </a:extLst>
          </p:cNvPr>
          <p:cNvSpPr/>
          <p:nvPr/>
        </p:nvSpPr>
        <p:spPr>
          <a:xfrm>
            <a:off x="5144386" y="2484413"/>
            <a:ext cx="1903228" cy="555513"/>
          </a:xfrm>
          <a:prstGeom prst="rect">
            <a:avLst/>
          </a:prstGeom>
          <a:solidFill>
            <a:srgbClr val="00639B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Gotham Book" pitchFamily="50" charset="0"/>
                <a:cs typeface="Gotham Book" pitchFamily="50" charset="0"/>
              </a:rPr>
              <a:t>“The Hub”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3426489-4A8F-4161-A59A-6E955B0A3417}"/>
              </a:ext>
            </a:extLst>
          </p:cNvPr>
          <p:cNvSpPr/>
          <p:nvPr/>
        </p:nvSpPr>
        <p:spPr>
          <a:xfrm>
            <a:off x="1991883" y="2484414"/>
            <a:ext cx="1903228" cy="429136"/>
          </a:xfrm>
          <a:prstGeom prst="rect">
            <a:avLst/>
          </a:prstGeom>
          <a:solidFill>
            <a:srgbClr val="00639B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Sales Ops</a:t>
            </a:r>
            <a:endParaRPr lang="en-US" sz="12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316B64-7CE5-45ED-BDDA-934023A21A42}"/>
              </a:ext>
            </a:extLst>
          </p:cNvPr>
          <p:cNvSpPr/>
          <p:nvPr/>
        </p:nvSpPr>
        <p:spPr>
          <a:xfrm>
            <a:off x="4603062" y="1631768"/>
            <a:ext cx="3073103" cy="465666"/>
          </a:xfrm>
          <a:prstGeom prst="rect">
            <a:avLst/>
          </a:prstGeom>
          <a:solidFill>
            <a:srgbClr val="5BC2E7"/>
          </a:solidFill>
          <a:ln>
            <a:solidFill>
              <a:srgbClr val="5BC2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Quarterly Strategic Refresh</a:t>
            </a:r>
            <a:endParaRPr lang="en-US" sz="12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0B337E-5A13-4178-A9FB-FECC33677EB3}"/>
              </a:ext>
            </a:extLst>
          </p:cNvPr>
          <p:cNvSpPr/>
          <p:nvPr/>
        </p:nvSpPr>
        <p:spPr>
          <a:xfrm>
            <a:off x="4824620" y="917279"/>
            <a:ext cx="2552319" cy="440224"/>
          </a:xfrm>
          <a:prstGeom prst="rect">
            <a:avLst/>
          </a:prstGeom>
          <a:solidFill>
            <a:srgbClr val="F2A900"/>
          </a:solidFill>
          <a:ln>
            <a:solidFill>
              <a:srgbClr val="F2A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Annual Strategic Planning </a:t>
            </a:r>
            <a:endParaRPr lang="en-US" sz="12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40" name="Rectangle 39">
            <a:extLst/>
          </p:cNvPr>
          <p:cNvSpPr/>
          <p:nvPr/>
        </p:nvSpPr>
        <p:spPr>
          <a:xfrm>
            <a:off x="1991883" y="3124305"/>
            <a:ext cx="1903228" cy="442217"/>
          </a:xfrm>
          <a:prstGeom prst="rect">
            <a:avLst/>
          </a:prstGeom>
          <a:solidFill>
            <a:srgbClr val="00639B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Warranty Ops</a:t>
            </a:r>
            <a:endParaRPr lang="en-US" sz="12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42" name="TextBox 41">
            <a:extLst/>
          </p:cNvPr>
          <p:cNvSpPr txBox="1"/>
          <p:nvPr/>
        </p:nvSpPr>
        <p:spPr>
          <a:xfrm>
            <a:off x="-44313" y="4442034"/>
            <a:ext cx="1368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BI- WEEKLY</a:t>
            </a:r>
          </a:p>
        </p:txBody>
      </p:sp>
      <p:sp>
        <p:nvSpPr>
          <p:cNvPr id="47" name="Rectangle 46">
            <a:extLst/>
          </p:cNvPr>
          <p:cNvSpPr/>
          <p:nvPr/>
        </p:nvSpPr>
        <p:spPr>
          <a:xfrm>
            <a:off x="1993736" y="4408514"/>
            <a:ext cx="1903228" cy="442217"/>
          </a:xfrm>
          <a:prstGeom prst="rect">
            <a:avLst/>
          </a:prstGeom>
          <a:solidFill>
            <a:srgbClr val="002060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Claims</a:t>
            </a:r>
            <a:endParaRPr lang="en-US" sz="12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48" name="Rectangle 47">
            <a:extLst/>
          </p:cNvPr>
          <p:cNvSpPr/>
          <p:nvPr/>
        </p:nvSpPr>
        <p:spPr>
          <a:xfrm>
            <a:off x="5117242" y="4407108"/>
            <a:ext cx="1903228" cy="442217"/>
          </a:xfrm>
          <a:prstGeom prst="rect">
            <a:avLst/>
          </a:prstGeom>
          <a:solidFill>
            <a:srgbClr val="002060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Sales</a:t>
            </a:r>
            <a:endParaRPr lang="en-US" sz="12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49" name="Rectangle 48">
            <a:extLst/>
          </p:cNvPr>
          <p:cNvSpPr/>
          <p:nvPr/>
        </p:nvSpPr>
        <p:spPr>
          <a:xfrm>
            <a:off x="7996461" y="4405965"/>
            <a:ext cx="1903228" cy="442217"/>
          </a:xfrm>
          <a:prstGeom prst="rect">
            <a:avLst/>
          </a:prstGeom>
          <a:solidFill>
            <a:srgbClr val="002060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Service</a:t>
            </a:r>
            <a:endParaRPr lang="en-US" sz="12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51" name="Rectangle 50">
            <a:extLst/>
          </p:cNvPr>
          <p:cNvSpPr/>
          <p:nvPr/>
        </p:nvSpPr>
        <p:spPr>
          <a:xfrm>
            <a:off x="8078104" y="2532455"/>
            <a:ext cx="1903228" cy="429136"/>
          </a:xfrm>
          <a:prstGeom prst="rect">
            <a:avLst/>
          </a:prstGeom>
          <a:solidFill>
            <a:srgbClr val="00639B"/>
          </a:solidFill>
          <a:ln>
            <a:solidFill>
              <a:srgbClr val="0063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Gotham Book" pitchFamily="50" charset="0"/>
                <a:cs typeface="Gotham Book" pitchFamily="50" charset="0"/>
              </a:rPr>
              <a:t>Service + Sales</a:t>
            </a:r>
            <a:endParaRPr lang="en-US" sz="1200" dirty="0"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4303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 and Marketing Plan and Budget 022118.potx" id="{78268E16-F06D-465D-BC0E-EF1F8BA44CCA}" vid="{284A7EDF-009E-45D2-983E-A117CC7172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11625</TotalTime>
  <Words>31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Book</vt:lpstr>
      <vt:lpstr>Gotham Medium</vt:lpstr>
      <vt:lpstr>1_Office Theme</vt:lpstr>
      <vt:lpstr>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 Team Meeting Network</dc:title>
  <dc:creator>Kristen Lebsock</dc:creator>
  <cp:lastModifiedBy>Jason Moore</cp:lastModifiedBy>
  <cp:revision>17</cp:revision>
  <cp:lastPrinted>2018-11-01T16:11:20Z</cp:lastPrinted>
  <dcterms:created xsi:type="dcterms:W3CDTF">2018-05-21T14:30:31Z</dcterms:created>
  <dcterms:modified xsi:type="dcterms:W3CDTF">2018-11-09T15:20:46Z</dcterms:modified>
</cp:coreProperties>
</file>