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02" d="100"/>
          <a:sy n="102" d="100"/>
        </p:scale>
        <p:origin x="19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A1F04-8EFF-6F4D-BF34-721A3920C7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199000-20DE-1941-9932-634FAA2C0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7E414-8E99-DD44-882C-85BE2BAE5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B3E9-8DD5-1A4D-AAC8-B261A88DDC95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43776-808A-9244-946A-2711726FF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01E90-B56A-0C4A-AF0C-662EA1225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ED0E-FF41-254E-BBEA-00E71CA35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222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B77F7-FCA1-5C48-9D2A-7D5EABAA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820EB-AA09-0C4C-A326-26FDC32A2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AB615-808B-804E-8711-D79EFCFB6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B3E9-8DD5-1A4D-AAC8-B261A88DDC95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5AE26-FDDB-1F4B-B031-0C15E3638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25351-8414-D648-A4F3-927AC2BF4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ED0E-FF41-254E-BBEA-00E71CA35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4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156F49-0031-894F-8E84-846BCC22F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B30CCD-B1AB-D747-AA13-1B3BD7357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35851-0CD2-8C4A-9FE5-027730D0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B3E9-8DD5-1A4D-AAC8-B261A88DDC95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F612D-CDF8-604F-93CA-9F8C44371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6363C-E798-5447-9A8C-3AB1F35D1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ED0E-FF41-254E-BBEA-00E71CA35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7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73B53-C899-B149-A5EB-D2A46D9C0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84E8A-7636-3542-9602-DF4BA1F58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57360-5177-6D42-A4D2-5793A7BAD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B3E9-8DD5-1A4D-AAC8-B261A88DDC95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AAC97-AA13-CC4E-8F6C-F9990910E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9D4BB-F505-B548-985A-82483D328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ED0E-FF41-254E-BBEA-00E71CA35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38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A0C57-F765-B34F-ABAF-C6A52C921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375E84-B0C9-954D-ABE8-762B2B5F3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2EF28-8991-2D44-9783-9F09E63EA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B3E9-8DD5-1A4D-AAC8-B261A88DDC95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0E18A-BEAC-CE43-9411-67A2D3F88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A09A5-DDB5-BE46-A7B8-EE67E696B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ED0E-FF41-254E-BBEA-00E71CA35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33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EDF43-0F45-7D4F-B214-A42B8D627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7768C-DF90-2042-B25A-16490C885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86A8A3-4125-714C-9E9C-9FF923AFD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90C3B-71E7-704C-8961-30776E030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B3E9-8DD5-1A4D-AAC8-B261A88DDC95}" type="datetimeFigureOut">
              <a:rPr lang="en-US" smtClean="0"/>
              <a:t>2/2/19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1F4DE-EA04-DC44-88FF-9CD39B662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02E9C6-E810-C14F-BCF9-C790DAD72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ED0E-FF41-254E-BBEA-00E71CA35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8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4AC87-5317-3E44-BD05-C5389E52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9453F-21CF-4743-ADFA-C68866FF8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1F16E2-CFB1-0146-BF2B-B377F4A8A0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BC640A-EE12-DE44-B4A5-9EB5510492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F031D9-5724-D240-A786-E3D5FCA4C4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E7F994-C953-D147-84D0-5DC4042B7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B3E9-8DD5-1A4D-AAC8-B261A88DDC95}" type="datetimeFigureOut">
              <a:rPr lang="en-US" smtClean="0"/>
              <a:t>2/2/19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BC53A4-3E83-6A44-9648-C2A258F99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F92FC3-28B6-F843-BC18-62EC32493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ED0E-FF41-254E-BBEA-00E71CA35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45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F42C1-00D5-E149-BCA0-06AAD127D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C8B357-5BF2-B047-98B2-B1EF9417B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B3E9-8DD5-1A4D-AAC8-B261A88DDC95}" type="datetimeFigureOut">
              <a:rPr lang="en-US" smtClean="0"/>
              <a:t>2/2/19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327A25-C908-B747-8965-575D065AD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1B11CB-92EF-DD40-9804-2848A1F9E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ED0E-FF41-254E-BBEA-00E71CA35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5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E46AD0-1C82-2B4C-8608-CD98CCFFF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B3E9-8DD5-1A4D-AAC8-B261A88DDC95}" type="datetimeFigureOut">
              <a:rPr lang="en-US" smtClean="0"/>
              <a:t>2/2/19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3E0310-A388-504B-966C-1C7F36B3D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12F9B9-5E22-F746-A652-FF46EAD72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ED0E-FF41-254E-BBEA-00E71CA35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50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57722-1CE7-F543-9326-E65E1F1A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E1D96-A3AD-9949-8FEF-0613E81B0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A13205-9B7F-5044-AA58-13C13FF98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10405-F1D3-444C-951E-239AA48F1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B3E9-8DD5-1A4D-AAC8-B261A88DDC95}" type="datetimeFigureOut">
              <a:rPr lang="en-US" smtClean="0"/>
              <a:t>2/2/19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1F02C-3817-BB4E-AC98-F55469D28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ECEE1-97CF-1240-8D25-26C40441D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ED0E-FF41-254E-BBEA-00E71CA35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0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0B332-5342-CC4A-BA69-B0A35B701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E87082-0297-F446-A941-7FB49AF388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D78D01-6CFC-3D4C-BD85-0D181774C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3D9520-1A14-054B-85F9-8FC8C499E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B3E9-8DD5-1A4D-AAC8-B261A88DDC95}" type="datetimeFigureOut">
              <a:rPr lang="en-US" smtClean="0"/>
              <a:t>2/2/19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67CBDE-837E-5446-A011-D533925C0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E015B-7536-C443-91E0-3D3518AE2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ED0E-FF41-254E-BBEA-00E71CA35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6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C8575D-008C-6946-87BD-9F39B85AA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18DEC-32F6-9942-9FE3-157FA7EE6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29372-2BA9-744C-836C-9B6640EEE4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3B3E9-8DD5-1A4D-AAC8-B261A88DDC95}" type="datetimeFigureOut">
              <a:rPr lang="en-US" smtClean="0"/>
              <a:t>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FAB25-17DF-3C43-9934-AC8139DFE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C8537-E13E-5046-A460-287253C7F9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1ED0E-FF41-254E-BBEA-00E71CA35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3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6DF93C-3C1C-784E-8BCF-32D5A420C75F}"/>
              </a:ext>
            </a:extLst>
          </p:cNvPr>
          <p:cNvSpPr/>
          <p:nvPr/>
        </p:nvSpPr>
        <p:spPr>
          <a:xfrm>
            <a:off x="3108960" y="978946"/>
            <a:ext cx="4399878" cy="16028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444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F0E679-ED94-3845-8F4A-F4543A152CFE}"/>
              </a:ext>
            </a:extLst>
          </p:cNvPr>
          <p:cNvSpPr/>
          <p:nvPr/>
        </p:nvSpPr>
        <p:spPr>
          <a:xfrm>
            <a:off x="4301020" y="2581835"/>
            <a:ext cx="4399878" cy="16028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FAE624-3A8D-2848-862C-F45C44B1A5E1}"/>
              </a:ext>
            </a:extLst>
          </p:cNvPr>
          <p:cNvSpPr/>
          <p:nvPr/>
        </p:nvSpPr>
        <p:spPr>
          <a:xfrm>
            <a:off x="4301020" y="4228394"/>
            <a:ext cx="5769906" cy="1602889"/>
          </a:xfrm>
          <a:prstGeom prst="rect">
            <a:avLst/>
          </a:prstGeom>
          <a:solidFill>
            <a:schemeClr val="bg2">
              <a:lumMod val="90000"/>
            </a:schemeClr>
          </a:solidFill>
          <a:ln w="444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688479-8779-C543-AF86-D5DC6F8F741F}"/>
              </a:ext>
            </a:extLst>
          </p:cNvPr>
          <p:cNvCxnSpPr>
            <a:cxnSpLocks/>
          </p:cNvCxnSpPr>
          <p:nvPr/>
        </p:nvCxnSpPr>
        <p:spPr>
          <a:xfrm>
            <a:off x="8700898" y="4251325"/>
            <a:ext cx="0" cy="1579958"/>
          </a:xfrm>
          <a:prstGeom prst="line">
            <a:avLst/>
          </a:prstGeom>
          <a:ln w="444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83C63F1-18E5-0D45-85F2-A01B092FEFC2}"/>
              </a:ext>
            </a:extLst>
          </p:cNvPr>
          <p:cNvCxnSpPr/>
          <p:nvPr/>
        </p:nvCxnSpPr>
        <p:spPr>
          <a:xfrm>
            <a:off x="8700898" y="5094918"/>
            <a:ext cx="580888" cy="733190"/>
          </a:xfrm>
          <a:prstGeom prst="line">
            <a:avLst/>
          </a:prstGeom>
          <a:ln w="444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A1532EE-3103-9E4A-8493-7D67D6CD3222}"/>
              </a:ext>
            </a:extLst>
          </p:cNvPr>
          <p:cNvCxnSpPr>
            <a:cxnSpLocks/>
          </p:cNvCxnSpPr>
          <p:nvPr/>
        </p:nvCxnSpPr>
        <p:spPr>
          <a:xfrm>
            <a:off x="8700897" y="4879096"/>
            <a:ext cx="728853" cy="952187"/>
          </a:xfrm>
          <a:prstGeom prst="line">
            <a:avLst/>
          </a:prstGeom>
          <a:ln w="444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864ACB-EFF9-AC41-BD6A-A107548AFFC2}"/>
              </a:ext>
            </a:extLst>
          </p:cNvPr>
          <p:cNvCxnSpPr>
            <a:cxnSpLocks/>
          </p:cNvCxnSpPr>
          <p:nvPr/>
        </p:nvCxnSpPr>
        <p:spPr>
          <a:xfrm>
            <a:off x="8696457" y="5330825"/>
            <a:ext cx="428456" cy="500458"/>
          </a:xfrm>
          <a:prstGeom prst="line">
            <a:avLst/>
          </a:prstGeom>
          <a:ln w="444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E69CA3F-EC1C-154C-AEAC-1BBFE708F190}"/>
              </a:ext>
            </a:extLst>
          </p:cNvPr>
          <p:cNvCxnSpPr>
            <a:cxnSpLocks/>
          </p:cNvCxnSpPr>
          <p:nvPr/>
        </p:nvCxnSpPr>
        <p:spPr>
          <a:xfrm>
            <a:off x="8700284" y="5543550"/>
            <a:ext cx="234047" cy="287733"/>
          </a:xfrm>
          <a:prstGeom prst="line">
            <a:avLst/>
          </a:prstGeom>
          <a:ln w="444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2DE4E3A-FFE6-6B46-920E-DB6C1A73F5FC}"/>
              </a:ext>
            </a:extLst>
          </p:cNvPr>
          <p:cNvCxnSpPr>
            <a:cxnSpLocks/>
          </p:cNvCxnSpPr>
          <p:nvPr/>
        </p:nvCxnSpPr>
        <p:spPr>
          <a:xfrm>
            <a:off x="8705335" y="4654550"/>
            <a:ext cx="914520" cy="1176733"/>
          </a:xfrm>
          <a:prstGeom prst="line">
            <a:avLst/>
          </a:prstGeom>
          <a:ln w="444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0EAE101-788A-AC43-8F91-8CA52F3CC64E}"/>
              </a:ext>
            </a:extLst>
          </p:cNvPr>
          <p:cNvCxnSpPr>
            <a:cxnSpLocks/>
          </p:cNvCxnSpPr>
          <p:nvPr/>
        </p:nvCxnSpPr>
        <p:spPr>
          <a:xfrm>
            <a:off x="8709158" y="4251325"/>
            <a:ext cx="1240198" cy="1579958"/>
          </a:xfrm>
          <a:prstGeom prst="line">
            <a:avLst/>
          </a:prstGeom>
          <a:ln w="444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5BB37A9-49C5-E14B-A2C1-AECCF5E35B88}"/>
              </a:ext>
            </a:extLst>
          </p:cNvPr>
          <p:cNvCxnSpPr>
            <a:cxnSpLocks/>
          </p:cNvCxnSpPr>
          <p:nvPr/>
        </p:nvCxnSpPr>
        <p:spPr>
          <a:xfrm>
            <a:off x="8700896" y="4445820"/>
            <a:ext cx="1101855" cy="1385463"/>
          </a:xfrm>
          <a:prstGeom prst="line">
            <a:avLst/>
          </a:prstGeom>
          <a:ln w="444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3D2C021-C72A-734D-92F4-C1B78D53F2D0}"/>
              </a:ext>
            </a:extLst>
          </p:cNvPr>
          <p:cNvCxnSpPr>
            <a:cxnSpLocks/>
          </p:cNvCxnSpPr>
          <p:nvPr/>
        </p:nvCxnSpPr>
        <p:spPr>
          <a:xfrm>
            <a:off x="8850478" y="4228394"/>
            <a:ext cx="1224271" cy="1569156"/>
          </a:xfrm>
          <a:prstGeom prst="line">
            <a:avLst/>
          </a:prstGeom>
          <a:ln w="444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FD373BF-E300-4140-8D55-1D6402580CEA}"/>
              </a:ext>
            </a:extLst>
          </p:cNvPr>
          <p:cNvCxnSpPr>
            <a:cxnSpLocks/>
          </p:cNvCxnSpPr>
          <p:nvPr/>
        </p:nvCxnSpPr>
        <p:spPr>
          <a:xfrm>
            <a:off x="9171487" y="4228394"/>
            <a:ext cx="899439" cy="1197681"/>
          </a:xfrm>
          <a:prstGeom prst="line">
            <a:avLst/>
          </a:prstGeom>
          <a:ln w="444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2745894-51F6-1D4C-A0DF-C1C28BFFA4A8}"/>
              </a:ext>
            </a:extLst>
          </p:cNvPr>
          <p:cNvCxnSpPr>
            <a:cxnSpLocks/>
          </p:cNvCxnSpPr>
          <p:nvPr/>
        </p:nvCxnSpPr>
        <p:spPr>
          <a:xfrm>
            <a:off x="9000658" y="4228394"/>
            <a:ext cx="1074091" cy="1375481"/>
          </a:xfrm>
          <a:prstGeom prst="line">
            <a:avLst/>
          </a:prstGeom>
          <a:ln w="444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C0BD1E3-BCAC-4B4E-83F7-820344DD2D55}"/>
              </a:ext>
            </a:extLst>
          </p:cNvPr>
          <p:cNvCxnSpPr>
            <a:cxnSpLocks/>
          </p:cNvCxnSpPr>
          <p:nvPr/>
        </p:nvCxnSpPr>
        <p:spPr>
          <a:xfrm>
            <a:off x="9334425" y="4228394"/>
            <a:ext cx="736501" cy="980723"/>
          </a:xfrm>
          <a:prstGeom prst="line">
            <a:avLst/>
          </a:prstGeom>
          <a:ln w="444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4B81C1-CAD2-EF47-8A1C-638BB6B74731}"/>
              </a:ext>
            </a:extLst>
          </p:cNvPr>
          <p:cNvCxnSpPr>
            <a:cxnSpLocks/>
          </p:cNvCxnSpPr>
          <p:nvPr/>
        </p:nvCxnSpPr>
        <p:spPr>
          <a:xfrm>
            <a:off x="9509402" y="4228394"/>
            <a:ext cx="564699" cy="769695"/>
          </a:xfrm>
          <a:prstGeom prst="line">
            <a:avLst/>
          </a:prstGeom>
          <a:ln w="444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B4FA295-CFA4-2449-8519-7EB5EF21A283}"/>
              </a:ext>
            </a:extLst>
          </p:cNvPr>
          <p:cNvCxnSpPr>
            <a:cxnSpLocks/>
          </p:cNvCxnSpPr>
          <p:nvPr/>
        </p:nvCxnSpPr>
        <p:spPr>
          <a:xfrm>
            <a:off x="9658913" y="4228394"/>
            <a:ext cx="412013" cy="559506"/>
          </a:xfrm>
          <a:prstGeom prst="line">
            <a:avLst/>
          </a:prstGeom>
          <a:ln w="444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1F0FADD-8B99-914C-96B4-0539A33B2F96}"/>
              </a:ext>
            </a:extLst>
          </p:cNvPr>
          <p:cNvCxnSpPr>
            <a:cxnSpLocks/>
          </p:cNvCxnSpPr>
          <p:nvPr/>
        </p:nvCxnSpPr>
        <p:spPr>
          <a:xfrm>
            <a:off x="9826815" y="4228394"/>
            <a:ext cx="248546" cy="322925"/>
          </a:xfrm>
          <a:prstGeom prst="line">
            <a:avLst/>
          </a:prstGeom>
          <a:ln w="444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9BA90B2-3552-F44F-B395-FA888D8CEFF9}"/>
              </a:ext>
            </a:extLst>
          </p:cNvPr>
          <p:cNvCxnSpPr/>
          <p:nvPr/>
        </p:nvCxnSpPr>
        <p:spPr>
          <a:xfrm>
            <a:off x="7508838" y="978946"/>
            <a:ext cx="1196497" cy="1602889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A19F035-EAEE-4547-AC65-00CF95270C22}"/>
              </a:ext>
            </a:extLst>
          </p:cNvPr>
          <p:cNvCxnSpPr/>
          <p:nvPr/>
        </p:nvCxnSpPr>
        <p:spPr>
          <a:xfrm>
            <a:off x="3100086" y="2581835"/>
            <a:ext cx="1196497" cy="1602889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FD741BB3-9703-914D-B504-78C0190140F6}"/>
              </a:ext>
            </a:extLst>
          </p:cNvPr>
          <p:cNvSpPr txBox="1"/>
          <p:nvPr/>
        </p:nvSpPr>
        <p:spPr>
          <a:xfrm rot="3168352">
            <a:off x="7266180" y="1795643"/>
            <a:ext cx="1401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Energy Drain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F56961A-536C-5E40-8782-F52790366F5D}"/>
              </a:ext>
            </a:extLst>
          </p:cNvPr>
          <p:cNvSpPr txBox="1"/>
          <p:nvPr/>
        </p:nvSpPr>
        <p:spPr>
          <a:xfrm rot="3179633">
            <a:off x="3268986" y="2858846"/>
            <a:ext cx="1155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Hobby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6D9B7EFA-29C1-114F-9002-862007C891C3}"/>
              </a:ext>
            </a:extLst>
          </p:cNvPr>
          <p:cNvGrpSpPr/>
          <p:nvPr/>
        </p:nvGrpSpPr>
        <p:grpSpPr>
          <a:xfrm>
            <a:off x="3849136" y="1176976"/>
            <a:ext cx="3024354" cy="1219394"/>
            <a:chOff x="4137234" y="1239606"/>
            <a:chExt cx="3024354" cy="1219394"/>
          </a:xfrm>
        </p:grpSpPr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EDB06ADE-758F-4B4B-B397-4AC4E915D9D5}"/>
                </a:ext>
              </a:extLst>
            </p:cNvPr>
            <p:cNvSpPr txBox="1"/>
            <p:nvPr/>
          </p:nvSpPr>
          <p:spPr>
            <a:xfrm>
              <a:off x="4137234" y="1239606"/>
              <a:ext cx="302435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spc="300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L ove To Do</a:t>
              </a:r>
            </a:p>
          </p:txBody>
        </p:sp>
        <p:sp>
          <p:nvSpPr>
            <p:cNvPr id="82" name="Heart 81">
              <a:extLst>
                <a:ext uri="{FF2B5EF4-FFF2-40B4-BE49-F238E27FC236}">
                  <a16:creationId xmlns:a16="http://schemas.microsoft.com/office/drawing/2014/main" id="{FEBF54FC-6F27-4E49-97D2-291E2428CDD0}"/>
                </a:ext>
              </a:extLst>
            </p:cNvPr>
            <p:cNvSpPr/>
            <p:nvPr/>
          </p:nvSpPr>
          <p:spPr>
            <a:xfrm>
              <a:off x="4435648" y="1575919"/>
              <a:ext cx="182785" cy="169235"/>
            </a:xfrm>
            <a:prstGeom prst="hear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0C858B0B-EAD1-2D4D-A4F0-9D54FBF15391}"/>
                </a:ext>
              </a:extLst>
            </p:cNvPr>
            <p:cNvSpPr txBox="1"/>
            <p:nvPr/>
          </p:nvSpPr>
          <p:spPr>
            <a:xfrm>
              <a:off x="4177245" y="1751114"/>
              <a:ext cx="290553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spc="300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Born To Do</a:t>
              </a:r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13618741-B4A8-7440-82DB-DF6BD2BDE4FF}"/>
              </a:ext>
            </a:extLst>
          </p:cNvPr>
          <p:cNvSpPr txBox="1"/>
          <p:nvPr/>
        </p:nvSpPr>
        <p:spPr>
          <a:xfrm>
            <a:off x="10075422" y="4122591"/>
            <a:ext cx="316112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spc="-150" dirty="0"/>
              <a:t>F</a:t>
            </a:r>
          </a:p>
          <a:p>
            <a:pPr>
              <a:lnSpc>
                <a:spcPct val="90000"/>
              </a:lnSpc>
            </a:pPr>
            <a:r>
              <a:rPr lang="en-US" b="1" spc="-150" dirty="0"/>
              <a:t>A</a:t>
            </a:r>
          </a:p>
          <a:p>
            <a:pPr>
              <a:lnSpc>
                <a:spcPct val="90000"/>
              </a:lnSpc>
            </a:pPr>
            <a:r>
              <a:rPr lang="en-US" b="1" spc="-150" dirty="0"/>
              <a:t>I</a:t>
            </a:r>
          </a:p>
          <a:p>
            <a:pPr>
              <a:lnSpc>
                <a:spcPct val="90000"/>
              </a:lnSpc>
            </a:pPr>
            <a:r>
              <a:rPr lang="en-US" b="1" spc="-150" dirty="0"/>
              <a:t>L</a:t>
            </a:r>
          </a:p>
          <a:p>
            <a:pPr>
              <a:lnSpc>
                <a:spcPct val="90000"/>
              </a:lnSpc>
            </a:pPr>
            <a:r>
              <a:rPr lang="en-US" b="1" spc="-150" dirty="0"/>
              <a:t>U</a:t>
            </a:r>
          </a:p>
          <a:p>
            <a:pPr>
              <a:lnSpc>
                <a:spcPct val="90000"/>
              </a:lnSpc>
            </a:pPr>
            <a:r>
              <a:rPr lang="en-US" b="1" spc="-150" dirty="0"/>
              <a:t>R</a:t>
            </a:r>
          </a:p>
          <a:p>
            <a:pPr>
              <a:lnSpc>
                <a:spcPct val="90000"/>
              </a:lnSpc>
            </a:pPr>
            <a:r>
              <a:rPr lang="en-US" b="1" spc="-150" dirty="0"/>
              <a:t>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4AFBE2D-C1AC-A442-B2C7-43E8F60143F7}"/>
              </a:ext>
            </a:extLst>
          </p:cNvPr>
          <p:cNvSpPr txBox="1"/>
          <p:nvPr/>
        </p:nvSpPr>
        <p:spPr>
          <a:xfrm>
            <a:off x="5549572" y="2719490"/>
            <a:ext cx="18466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Can Do</a:t>
            </a:r>
          </a:p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Excel At</a:t>
            </a: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3D023C78-ED17-F647-88EE-45B243A462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8655" y="3314840"/>
            <a:ext cx="1199721" cy="1009765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0578A958-5070-2746-BC56-C1D9C0C35A2F}"/>
              </a:ext>
            </a:extLst>
          </p:cNvPr>
          <p:cNvSpPr txBox="1"/>
          <p:nvPr/>
        </p:nvSpPr>
        <p:spPr>
          <a:xfrm>
            <a:off x="6043510" y="4687361"/>
            <a:ext cx="9060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Job</a:t>
            </a:r>
          </a:p>
        </p:txBody>
      </p:sp>
    </p:spTree>
    <p:extLst>
      <p:ext uri="{BB962C8B-B14F-4D97-AF65-F5344CB8AC3E}">
        <p14:creationId xmlns:p14="http://schemas.microsoft.com/office/powerpoint/2010/main" val="3763931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22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rosinia</dc:creator>
  <cp:lastModifiedBy>frank rosinia</cp:lastModifiedBy>
  <cp:revision>9</cp:revision>
  <dcterms:created xsi:type="dcterms:W3CDTF">2019-02-02T17:08:29Z</dcterms:created>
  <dcterms:modified xsi:type="dcterms:W3CDTF">2019-02-02T18:08:22Z</dcterms:modified>
</cp:coreProperties>
</file>