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38050-31E4-41E5-85C9-A27342C9C2A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880F8-33E6-42D1-AD94-8247B1AD7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87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A8CD-09FF-450C-AE7C-9F3F3AB4E73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3A1F-B06C-4AAE-89D3-9DEA41C9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9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A8CD-09FF-450C-AE7C-9F3F3AB4E73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3A1F-B06C-4AAE-89D3-9DEA41C9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0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A8CD-09FF-450C-AE7C-9F3F3AB4E73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3A1F-B06C-4AAE-89D3-9DEA41C9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58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8169275" y="6669088"/>
            <a:ext cx="1004888" cy="18256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r">
              <a:defRPr/>
            </a:pPr>
            <a:fld id="{D02396C7-9852-4CF6-839E-30421FE8A5A7}" type="slidenum">
              <a:rPr lang="en-US" sz="1100">
                <a:solidFill>
                  <a:srgbClr val="000000"/>
                </a:solidFill>
                <a:ea typeface="ＭＳ Ｐゴシック" charset="-128"/>
              </a:rPr>
              <a:pPr algn="r"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0459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A8CD-09FF-450C-AE7C-9F3F3AB4E73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3A1F-B06C-4AAE-89D3-9DEA41C9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5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A8CD-09FF-450C-AE7C-9F3F3AB4E73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3A1F-B06C-4AAE-89D3-9DEA41C9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3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A8CD-09FF-450C-AE7C-9F3F3AB4E73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3A1F-B06C-4AAE-89D3-9DEA41C9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1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A8CD-09FF-450C-AE7C-9F3F3AB4E73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3A1F-B06C-4AAE-89D3-9DEA41C9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2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A8CD-09FF-450C-AE7C-9F3F3AB4E73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3A1F-B06C-4AAE-89D3-9DEA41C9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8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A8CD-09FF-450C-AE7C-9F3F3AB4E73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3A1F-B06C-4AAE-89D3-9DEA41C9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4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A8CD-09FF-450C-AE7C-9F3F3AB4E73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3A1F-B06C-4AAE-89D3-9DEA41C9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95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A8CD-09FF-450C-AE7C-9F3F3AB4E73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3A1F-B06C-4AAE-89D3-9DEA41C9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9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CA8CD-09FF-450C-AE7C-9F3F3AB4E737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E3A1F-B06C-4AAE-89D3-9DEA41C9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9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5791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ea typeface="ＭＳ Ｐゴシック" charset="-128"/>
                <a:cs typeface="ＭＳ Ｐゴシック" charset="-128"/>
              </a:rPr>
              <a:t>HPT Practice Integration</a:t>
            </a:r>
            <a:endParaRPr lang="en-US" sz="3600" dirty="0"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100" y="2293669"/>
            <a:ext cx="224790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" y="684192"/>
            <a:ext cx="1178795" cy="1207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69" y="1949017"/>
            <a:ext cx="1229109" cy="1200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69" y="3186941"/>
            <a:ext cx="1178795" cy="1236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078" y="4405097"/>
            <a:ext cx="1207546" cy="1272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35" y="5641772"/>
            <a:ext cx="1193171" cy="1214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64733" y="1210733"/>
            <a:ext cx="5431367" cy="53932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</a:pPr>
            <a:endParaRPr lang="en-US" dirty="0" smtClean="0">
              <a:latin typeface="+mn-lt"/>
              <a:ea typeface="ＭＳ Ｐゴシック" pitchFamily="-112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8533" y="713825"/>
            <a:ext cx="5507567" cy="6667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700" dirty="0">
                <a:ea typeface="ＭＳ Ｐゴシック" pitchFamily="-112" charset="-128"/>
              </a:rPr>
              <a:t>Walk the Talk </a:t>
            </a:r>
            <a:endParaRPr lang="en-US" sz="1700" dirty="0" smtClean="0">
              <a:ea typeface="ＭＳ Ｐゴシック" pitchFamily="-112" charset="-128"/>
            </a:endParaRPr>
          </a:p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700" dirty="0" smtClean="0">
                <a:latin typeface="+mn-lt"/>
                <a:ea typeface="ＭＳ Ｐゴシック" pitchFamily="-112" charset="-128"/>
              </a:rPr>
              <a:t>Ongoing Regard</a:t>
            </a:r>
          </a:p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</a:pPr>
            <a:endParaRPr lang="en-US" sz="1700" dirty="0" smtClean="0">
              <a:latin typeface="+mn-lt"/>
              <a:ea typeface="ＭＳ Ｐゴシック" pitchFamily="-112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88533" y="1908675"/>
            <a:ext cx="5621867" cy="1396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700" dirty="0">
                <a:ea typeface="ＭＳ Ｐゴシック" pitchFamily="-112" charset="-128"/>
              </a:rPr>
              <a:t>Escaping the Drama </a:t>
            </a:r>
            <a:r>
              <a:rPr lang="en-US" sz="1700" dirty="0" smtClean="0">
                <a:ea typeface="ＭＳ Ｐゴシック" pitchFamily="-112" charset="-128"/>
              </a:rPr>
              <a:t>Triangle</a:t>
            </a:r>
          </a:p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700" dirty="0" smtClean="0">
                <a:ea typeface="ＭＳ Ｐゴシック" pitchFamily="-112" charset="-128"/>
              </a:rPr>
              <a:t>Recalibration</a:t>
            </a:r>
            <a:r>
              <a:rPr lang="en-US" sz="1600" dirty="0">
                <a:ea typeface="ＭＳ Ｐゴシック" pitchFamily="-112" charset="-128"/>
              </a:rPr>
              <a:t>, Redirecting </a:t>
            </a:r>
            <a:r>
              <a:rPr lang="en-US" sz="1600" dirty="0" smtClean="0">
                <a:ea typeface="ＭＳ Ｐゴシック" pitchFamily="-112" charset="-128"/>
              </a:rPr>
              <a:t>Energy</a:t>
            </a:r>
            <a:endParaRPr lang="en-US" sz="1700" dirty="0" smtClean="0">
              <a:ea typeface="ＭＳ Ｐゴシック" pitchFamily="-112" charset="-128"/>
            </a:endParaRPr>
          </a:p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700" dirty="0" smtClean="0">
                <a:latin typeface="+mn-lt"/>
                <a:ea typeface="ＭＳ Ｐゴシック" pitchFamily="-112" charset="-128"/>
              </a:rPr>
              <a:t>SBI, Telling Ourselves Stories, Active Listening</a:t>
            </a:r>
          </a:p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</a:pPr>
            <a:endParaRPr lang="en-US" sz="1700" dirty="0" smtClean="0">
              <a:latin typeface="+mn-lt"/>
              <a:ea typeface="ＭＳ Ｐゴシック" pitchFamily="-112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88533" y="3305267"/>
            <a:ext cx="5507567" cy="1148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700" dirty="0" smtClean="0">
                <a:ea typeface="ＭＳ Ｐゴシック" pitchFamily="-112" charset="-128"/>
              </a:rPr>
              <a:t>Vision</a:t>
            </a:r>
            <a:endParaRPr lang="en-US" sz="1700" dirty="0">
              <a:ea typeface="ＭＳ Ｐゴシック" pitchFamily="-112" charset="-128"/>
            </a:endParaRPr>
          </a:p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700" dirty="0" smtClean="0">
                <a:latin typeface="+mn-lt"/>
                <a:ea typeface="ＭＳ Ｐゴシック" pitchFamily="-112" charset="-128"/>
              </a:rPr>
              <a:t>2x2 Prioritization Matrix</a:t>
            </a:r>
          </a:p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700" dirty="0" smtClean="0">
                <a:latin typeface="+mn-lt"/>
                <a:ea typeface="ＭＳ Ｐゴシック" pitchFamily="-112" charset="-128"/>
              </a:rPr>
              <a:t>Project Planning</a:t>
            </a:r>
          </a:p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</a:pPr>
            <a:endParaRPr lang="en-US" sz="1700" dirty="0" smtClean="0">
              <a:latin typeface="+mn-lt"/>
              <a:ea typeface="ＭＳ Ｐゴシック" pitchFamily="-112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88532" y="4683805"/>
            <a:ext cx="5507567" cy="1148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700" dirty="0" smtClean="0">
                <a:ea typeface="ＭＳ Ｐゴシック" pitchFamily="-112" charset="-128"/>
              </a:rPr>
              <a:t>Committed Action</a:t>
            </a:r>
            <a:endParaRPr lang="en-US" sz="1700" dirty="0">
              <a:ea typeface="ＭＳ Ｐゴシック" pitchFamily="-112" charset="-128"/>
            </a:endParaRPr>
          </a:p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700" dirty="0" smtClean="0">
                <a:latin typeface="+mn-lt"/>
                <a:ea typeface="ＭＳ Ｐゴシック" pitchFamily="-112" charset="-128"/>
              </a:rPr>
              <a:t>Task Management</a:t>
            </a:r>
          </a:p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</a:pPr>
            <a:endParaRPr lang="en-US" sz="1700" dirty="0" smtClean="0">
              <a:latin typeface="+mn-lt"/>
              <a:ea typeface="ＭＳ Ｐゴシック" pitchFamily="-112" charset="-128"/>
            </a:endParaRPr>
          </a:p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</a:pPr>
            <a:endParaRPr lang="en-US" sz="1700" dirty="0" smtClean="0">
              <a:latin typeface="+mn-lt"/>
              <a:ea typeface="ＭＳ Ｐゴシック" pitchFamily="-112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26632" y="5721959"/>
            <a:ext cx="5507567" cy="1148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700" dirty="0" smtClean="0">
                <a:ea typeface="ＭＳ Ｐゴシック" pitchFamily="-112" charset="-128"/>
              </a:rPr>
              <a:t>Attention Management</a:t>
            </a:r>
          </a:p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700" dirty="0" smtClean="0">
                <a:latin typeface="+mn-lt"/>
                <a:ea typeface="ＭＳ Ｐゴシック" pitchFamily="-112" charset="-128"/>
              </a:rPr>
              <a:t>Vision (Goals)</a:t>
            </a:r>
          </a:p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700" dirty="0" err="1" smtClean="0">
                <a:latin typeface="+mn-lt"/>
                <a:ea typeface="ＭＳ Ｐゴシック" pitchFamily="-112" charset="-128"/>
              </a:rPr>
              <a:t>Gamefilming</a:t>
            </a:r>
            <a:r>
              <a:rPr lang="en-US" sz="1700" dirty="0" smtClean="0">
                <a:latin typeface="+mn-lt"/>
                <a:ea typeface="ＭＳ Ｐゴシック" pitchFamily="-112" charset="-128"/>
              </a:rPr>
              <a:t> (AAR)</a:t>
            </a:r>
          </a:p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</a:pPr>
            <a:endParaRPr lang="en-US" sz="1700" dirty="0" smtClean="0">
              <a:latin typeface="+mn-lt"/>
              <a:ea typeface="ＭＳ Ｐゴシック" pitchFamily="-112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9859" y="1380565"/>
            <a:ext cx="3209365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</a:pPr>
            <a:endParaRPr lang="en-US" dirty="0" smtClean="0">
              <a:latin typeface="+mn-lt"/>
              <a:ea typeface="ＭＳ Ｐゴシック" pitchFamily="-112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1979" y="1394009"/>
            <a:ext cx="5545666" cy="3854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en-US" b="1" dirty="0">
                <a:ea typeface="ＭＳ Ｐゴシック" pitchFamily="-112" charset="-128"/>
              </a:rPr>
              <a:t>Trust Formula</a:t>
            </a:r>
          </a:p>
          <a:p>
            <a:pPr eaLnBrk="0" hangingPunct="0">
              <a:spcBef>
                <a:spcPts val="600"/>
              </a:spcBef>
            </a:pPr>
            <a:endParaRPr lang="en-US" dirty="0" smtClean="0">
              <a:latin typeface="+mn-lt"/>
              <a:ea typeface="ＭＳ Ｐゴシック" pitchFamily="-112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8532" y="2895600"/>
            <a:ext cx="5621868" cy="2913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8600" indent="-22860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en-US" b="1" dirty="0" smtClean="0">
                <a:ea typeface="ＭＳ Ｐゴシック" pitchFamily="-112" charset="-128"/>
              </a:rPr>
              <a:t>Council Mode</a:t>
            </a:r>
            <a:endParaRPr lang="en-US" dirty="0" smtClean="0">
              <a:latin typeface="+mn-lt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46860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18" grpId="0"/>
      <p:bldP spid="19" grpId="0"/>
      <p:bldP spid="20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HPT Practice Integration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HPT Practice Integration</dc:title>
  <dc:creator>paul.landraitis</dc:creator>
  <cp:lastModifiedBy>paul.landraitis</cp:lastModifiedBy>
  <cp:revision>1</cp:revision>
  <dcterms:created xsi:type="dcterms:W3CDTF">2015-11-30T21:43:47Z</dcterms:created>
  <dcterms:modified xsi:type="dcterms:W3CDTF">2015-11-30T21:45:52Z</dcterms:modified>
</cp:coreProperties>
</file>