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38050-31E4-41E5-85C9-A27342C9C2AE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880F8-33E6-42D1-AD94-8247B1AD7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8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9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0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5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45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5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3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1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2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8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4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9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A8CD-09FF-450C-AE7C-9F3F3AB4E73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3A1F-B06C-4AAE-89D3-9DEA41C9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9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ea typeface="ＭＳ Ｐゴシック" charset="-128"/>
                <a:cs typeface="ＭＳ Ｐゴシック" charset="-128"/>
              </a:rPr>
              <a:t>HPT Practice Integration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2293669"/>
            <a:ext cx="22479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" y="684192"/>
            <a:ext cx="1178795" cy="120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169" y="1949017"/>
            <a:ext cx="1229109" cy="120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169" y="3186941"/>
            <a:ext cx="1178795" cy="123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78" y="4405097"/>
            <a:ext cx="1207546" cy="1272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5" y="5641772"/>
            <a:ext cx="1193171" cy="121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64733" y="1210733"/>
            <a:ext cx="5431367" cy="5393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8533" y="713825"/>
            <a:ext cx="5507567" cy="6667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>
                <a:ea typeface="ＭＳ Ｐゴシック" pitchFamily="-112" charset="-128"/>
              </a:rPr>
              <a:t>Walk the Talk </a:t>
            </a:r>
            <a:endParaRPr lang="en-US" sz="1700" dirty="0" smtClean="0">
              <a:ea typeface="ＭＳ Ｐゴシック" pitchFamily="-112" charset="-128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Ongoing Regard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8533" y="1908675"/>
            <a:ext cx="5621867" cy="13965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>
                <a:ea typeface="ＭＳ Ｐゴシック" pitchFamily="-112" charset="-128"/>
              </a:rPr>
              <a:t>Escaping the Drama </a:t>
            </a:r>
            <a:r>
              <a:rPr lang="en-US" sz="1700" dirty="0" smtClean="0">
                <a:ea typeface="ＭＳ Ｐゴシック" pitchFamily="-112" charset="-128"/>
              </a:rPr>
              <a:t>Triangle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ea typeface="ＭＳ Ｐゴシック" pitchFamily="-112" charset="-128"/>
              </a:rPr>
              <a:t>Recalibration</a:t>
            </a:r>
            <a:r>
              <a:rPr lang="en-US" sz="1600" dirty="0">
                <a:ea typeface="ＭＳ Ｐゴシック" pitchFamily="-112" charset="-128"/>
              </a:rPr>
              <a:t>, Redirecting </a:t>
            </a:r>
            <a:r>
              <a:rPr lang="en-US" sz="1600" dirty="0" smtClean="0">
                <a:ea typeface="ＭＳ Ｐゴシック" pitchFamily="-112" charset="-128"/>
              </a:rPr>
              <a:t>Energy</a:t>
            </a:r>
            <a:endParaRPr lang="en-US" sz="1700" dirty="0" smtClean="0">
              <a:ea typeface="ＭＳ Ｐゴシック" pitchFamily="-112" charset="-128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SBI, Telling Ourselves Stories, Active Listening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8533" y="3305267"/>
            <a:ext cx="5507567" cy="1148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ea typeface="ＭＳ Ｐゴシック" pitchFamily="-112" charset="-128"/>
              </a:rPr>
              <a:t>Vision</a:t>
            </a:r>
            <a:endParaRPr lang="en-US" sz="1700" dirty="0">
              <a:ea typeface="ＭＳ Ｐゴシック" pitchFamily="-112" charset="-128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2x2 Prioritization Matrix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Project Planning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8532" y="4683805"/>
            <a:ext cx="5507567" cy="1148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ea typeface="ＭＳ Ｐゴシック" pitchFamily="-112" charset="-128"/>
              </a:rPr>
              <a:t>Committed Action</a:t>
            </a:r>
            <a:endParaRPr lang="en-US" sz="1700" dirty="0">
              <a:ea typeface="ＭＳ Ｐゴシック" pitchFamily="-112" charset="-128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Task Management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26632" y="5721959"/>
            <a:ext cx="5507567" cy="1148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ea typeface="ＭＳ Ｐゴシック" pitchFamily="-112" charset="-128"/>
              </a:rPr>
              <a:t>Attention Management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smtClean="0">
                <a:latin typeface="+mn-lt"/>
                <a:ea typeface="ＭＳ Ｐゴシック" pitchFamily="-112" charset="-128"/>
              </a:rPr>
              <a:t>Vision (Goals)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700" dirty="0" err="1" smtClean="0">
                <a:latin typeface="+mn-lt"/>
                <a:ea typeface="ＭＳ Ｐゴシック" pitchFamily="-112" charset="-128"/>
              </a:rPr>
              <a:t>Gamefilming</a:t>
            </a:r>
            <a:r>
              <a:rPr lang="en-US" sz="1700" dirty="0" smtClean="0">
                <a:latin typeface="+mn-lt"/>
                <a:ea typeface="ＭＳ Ｐゴシック" pitchFamily="-112" charset="-128"/>
              </a:rPr>
              <a:t> (AAR)</a:t>
            </a:r>
          </a:p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sz="1700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9859" y="1380565"/>
            <a:ext cx="3209365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endParaRPr lang="en-US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1979" y="1394009"/>
            <a:ext cx="5545666" cy="385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>
                <a:ea typeface="ＭＳ Ｐゴシック" pitchFamily="-112" charset="-128"/>
              </a:rPr>
              <a:t>Trust Formula</a:t>
            </a:r>
          </a:p>
          <a:p>
            <a:pPr eaLnBrk="0" hangingPunct="0">
              <a:spcBef>
                <a:spcPts val="600"/>
              </a:spcBef>
            </a:pPr>
            <a:endParaRPr lang="en-US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8532" y="2895600"/>
            <a:ext cx="5621868" cy="291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>
                <a:ea typeface="ＭＳ Ｐゴシック" pitchFamily="-112" charset="-128"/>
              </a:rPr>
              <a:t>Council Mode</a:t>
            </a:r>
            <a:endParaRPr lang="en-US" dirty="0" smtClean="0"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686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20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HPT Practice Integration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HPT Practice Integration</dc:title>
  <dc:creator>paul.landraitis</dc:creator>
  <cp:lastModifiedBy>paul.landraitis</cp:lastModifiedBy>
  <cp:revision>1</cp:revision>
  <dcterms:created xsi:type="dcterms:W3CDTF">2015-11-30T21:43:47Z</dcterms:created>
  <dcterms:modified xsi:type="dcterms:W3CDTF">2015-11-30T21:45:52Z</dcterms:modified>
</cp:coreProperties>
</file>