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690" r:id="rId2"/>
    <p:sldId id="691" r:id="rId3"/>
  </p:sldIdLst>
  <p:sldSz cx="9144000" cy="6858000" type="screen4x3"/>
  <p:notesSz cx="6934200" cy="9232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24">
          <p15:clr>
            <a:srgbClr val="A4A3A4"/>
          </p15:clr>
        </p15:guide>
        <p15:guide id="2" orient="horz" pos="1700">
          <p15:clr>
            <a:srgbClr val="A4A3A4"/>
          </p15:clr>
        </p15:guide>
        <p15:guide id="3" orient="horz" pos="708">
          <p15:clr>
            <a:srgbClr val="A4A3A4"/>
          </p15:clr>
        </p15:guide>
        <p15:guide id="4" orient="horz" pos="1458">
          <p15:clr>
            <a:srgbClr val="A4A3A4"/>
          </p15:clr>
        </p15:guide>
        <p15:guide id="5" pos="2880">
          <p15:clr>
            <a:srgbClr val="A4A3A4"/>
          </p15:clr>
        </p15:guide>
        <p15:guide id="6" pos="25">
          <p15:clr>
            <a:srgbClr val="A4A3A4"/>
          </p15:clr>
        </p15:guide>
        <p15:guide id="7" pos="872">
          <p15:clr>
            <a:srgbClr val="A4A3A4"/>
          </p15:clr>
        </p15:guide>
        <p15:guide id="8" pos="3170">
          <p15:clr>
            <a:srgbClr val="A4A3A4"/>
          </p15:clr>
        </p15:guide>
        <p15:guide id="9" pos="2590">
          <p15:clr>
            <a:srgbClr val="A4A3A4"/>
          </p15:clr>
        </p15:guide>
        <p15:guide id="10" pos="22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9791"/>
    <a:srgbClr val="2A96BC"/>
    <a:srgbClr val="9E2B1E"/>
    <a:srgbClr val="9BBDB4"/>
    <a:srgbClr val="AEDFF8"/>
    <a:srgbClr val="6EB1FF"/>
    <a:srgbClr val="50B4D8"/>
    <a:srgbClr val="88D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4" autoAdjust="0"/>
    <p:restoredTop sz="94454" autoAdjust="0"/>
  </p:normalViewPr>
  <p:slideViewPr>
    <p:cSldViewPr>
      <p:cViewPr varScale="1">
        <p:scale>
          <a:sx n="74" d="100"/>
          <a:sy n="74" d="100"/>
        </p:scale>
        <p:origin x="1963" y="62"/>
      </p:cViewPr>
      <p:guideLst>
        <p:guide orient="horz" pos="3224"/>
        <p:guide orient="horz" pos="1700"/>
        <p:guide orient="horz" pos="708"/>
        <p:guide orient="horz" pos="1458"/>
        <p:guide pos="2880"/>
        <p:guide pos="25"/>
        <p:guide pos="872"/>
        <p:guide pos="3170"/>
        <p:guide pos="2590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214" d="100"/>
          <a:sy n="214" d="100"/>
        </p:scale>
        <p:origin x="474" y="2736"/>
      </p:cViewPr>
      <p:guideLst>
        <p:guide orient="horz" pos="2908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7E35A67-DB44-419C-A3FA-EDC2B12D480B}" type="datetimeFigureOut">
              <a:rPr lang="en-US"/>
              <a:pPr>
                <a:defRPr/>
              </a:pPr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52326E1A-2288-4AAC-88EE-16DDEE1EE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40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355D2DF4-3111-408F-B26E-2A2625F0F753}" type="datetimeFigureOut">
              <a:rPr lang="en-US"/>
              <a:pPr>
                <a:defRPr/>
              </a:pPr>
              <a:t>3/2/2018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B3408E44-4214-4235-A06F-152F6463B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5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E4A552-C2A2-4BAD-B43A-148AC3B19B63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5224463" y="5196476"/>
            <a:ext cx="3599497" cy="217490"/>
          </a:xfrm>
        </p:spPr>
        <p:txBody>
          <a:bodyPr tIns="0" bIns="0">
            <a:noAutofit/>
          </a:bodyPr>
          <a:lstStyle>
            <a:lvl1pPr marL="0" indent="0"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5224463" y="4905765"/>
            <a:ext cx="3604260" cy="369890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5224463" y="5392934"/>
            <a:ext cx="3604260" cy="242887"/>
          </a:xfrm>
        </p:spPr>
        <p:txBody>
          <a:bodyPr tIns="0" bIns="0">
            <a:noAutofit/>
          </a:bodyPr>
          <a:lstStyle>
            <a:lvl1pPr marL="0" indent="0">
              <a:buNone/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9D834FBA-2E4B-420E-BA94-851F65FFC53F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257550" y="1123950"/>
            <a:ext cx="2777383" cy="7048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134100" y="1123950"/>
            <a:ext cx="2777383" cy="7048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381000" y="1123950"/>
            <a:ext cx="2777383" cy="7048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384175" y="1905000"/>
            <a:ext cx="2743200" cy="4419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3255086" y="1905000"/>
            <a:ext cx="2743200" cy="4419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125997" y="1905000"/>
            <a:ext cx="2743200" cy="4419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6243638" y="1156335"/>
            <a:ext cx="2560320" cy="640080"/>
          </a:xfrm>
        </p:spPr>
        <p:txBody>
          <a:bodyPr lIns="0" tIns="0" rIns="0" bIns="0" anchor="ctr"/>
          <a:lstStyle>
            <a:lvl1pPr algn="ctr">
              <a:buNone/>
              <a:defRPr sz="20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26"/>
          </p:nvPr>
        </p:nvSpPr>
        <p:spPr>
          <a:xfrm>
            <a:off x="3352800" y="1156335"/>
            <a:ext cx="2560320" cy="640080"/>
          </a:xfrm>
        </p:spPr>
        <p:txBody>
          <a:bodyPr lIns="0" tIns="0" rIns="0" bIns="0" anchor="ctr"/>
          <a:lstStyle>
            <a:lvl1pPr algn="ctr">
              <a:buNone/>
              <a:defRPr sz="20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495300" y="1156335"/>
            <a:ext cx="2560320" cy="640080"/>
          </a:xfrm>
        </p:spPr>
        <p:txBody>
          <a:bodyPr lIns="0" tIns="0" rIns="0" bIns="0" anchor="ctr"/>
          <a:lstStyle>
            <a:lvl1pPr algn="ctr">
              <a:buNone/>
              <a:defRPr sz="20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0493EF24-95A1-4FA2-8A7D-912836F4B4EF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529417" y="1123950"/>
            <a:ext cx="2057400" cy="52006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816725" y="1123950"/>
            <a:ext cx="2057400" cy="52006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85763" y="1123950"/>
            <a:ext cx="2057400" cy="5200650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73071" y="1123950"/>
            <a:ext cx="2057400" cy="52006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5E73EE04-F568-4B17-A25C-3767CC6E56BE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405384" y="1123950"/>
            <a:ext cx="2057400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2542498" y="1123950"/>
            <a:ext cx="2057400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4679612" y="1123950"/>
            <a:ext cx="2057400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6816725" y="1123950"/>
            <a:ext cx="2057400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85763" y="1905000"/>
            <a:ext cx="205740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517775" y="1905000"/>
            <a:ext cx="205740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4649787" y="1905000"/>
            <a:ext cx="205740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781800" y="1905000"/>
            <a:ext cx="205740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9"/>
          </p:nvPr>
        </p:nvSpPr>
        <p:spPr>
          <a:xfrm>
            <a:off x="495300" y="1123950"/>
            <a:ext cx="1866900" cy="666750"/>
          </a:xfrm>
        </p:spPr>
        <p:txBody>
          <a:bodyPr anchor="ctr"/>
          <a:lstStyle>
            <a:lvl1pPr algn="ctr">
              <a:buNone/>
              <a:defRPr sz="18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6"/>
          <p:cNvSpPr>
            <a:spLocks noGrp="1"/>
          </p:cNvSpPr>
          <p:nvPr>
            <p:ph type="body" sz="quarter" idx="20"/>
          </p:nvPr>
        </p:nvSpPr>
        <p:spPr>
          <a:xfrm>
            <a:off x="2628900" y="1123950"/>
            <a:ext cx="1866900" cy="666750"/>
          </a:xfrm>
        </p:spPr>
        <p:txBody>
          <a:bodyPr anchor="ctr"/>
          <a:lstStyle>
            <a:lvl1pPr algn="ctr">
              <a:buNone/>
              <a:defRPr sz="18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6"/>
          <p:cNvSpPr>
            <a:spLocks noGrp="1"/>
          </p:cNvSpPr>
          <p:nvPr>
            <p:ph type="body" sz="quarter" idx="21"/>
          </p:nvPr>
        </p:nvSpPr>
        <p:spPr>
          <a:xfrm>
            <a:off x="4762500" y="1123950"/>
            <a:ext cx="1866900" cy="666750"/>
          </a:xfrm>
        </p:spPr>
        <p:txBody>
          <a:bodyPr anchor="ctr"/>
          <a:lstStyle>
            <a:lvl1pPr algn="ctr">
              <a:buNone/>
              <a:defRPr sz="18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6"/>
          <p:cNvSpPr>
            <a:spLocks noGrp="1"/>
          </p:cNvSpPr>
          <p:nvPr>
            <p:ph type="body" sz="quarter" idx="22"/>
          </p:nvPr>
        </p:nvSpPr>
        <p:spPr>
          <a:xfrm>
            <a:off x="6896100" y="1123950"/>
            <a:ext cx="1866900" cy="666750"/>
          </a:xfrm>
        </p:spPr>
        <p:txBody>
          <a:bodyPr anchor="ctr"/>
          <a:lstStyle>
            <a:lvl1pPr algn="ctr">
              <a:buNone/>
              <a:defRPr sz="18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53A5A6F4-5D95-4BD1-BF6E-E34FBA00A67A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295656" y="1123950"/>
            <a:ext cx="1664208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2033016" y="1123950"/>
            <a:ext cx="1664208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3770376" y="1123950"/>
            <a:ext cx="1664208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5507736" y="1123950"/>
            <a:ext cx="1664208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7245096" y="1123950"/>
            <a:ext cx="1664208" cy="704850"/>
          </a:xfrm>
          <a:prstGeom prst="rect">
            <a:avLst/>
          </a:prstGeom>
          <a:solidFill>
            <a:srgbClr val="C3D1D3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76035" y="1905000"/>
            <a:ext cx="1664208" cy="44196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9"/>
          </p:nvPr>
        </p:nvSpPr>
        <p:spPr>
          <a:xfrm>
            <a:off x="373380" y="1123950"/>
            <a:ext cx="1485900" cy="666750"/>
          </a:xfrm>
        </p:spPr>
        <p:txBody>
          <a:bodyPr anchor="ctr"/>
          <a:lstStyle>
            <a:lvl1pPr algn="ctr">
              <a:buNone/>
              <a:defRPr sz="16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2008823" y="1905000"/>
            <a:ext cx="1664208" cy="44196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3741611" y="1905000"/>
            <a:ext cx="1664208" cy="44196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5474399" y="1905000"/>
            <a:ext cx="1664208" cy="44196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7207187" y="1905000"/>
            <a:ext cx="1664208" cy="44196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8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2110740" y="1123950"/>
            <a:ext cx="1485900" cy="666750"/>
          </a:xfrm>
        </p:spPr>
        <p:txBody>
          <a:bodyPr anchor="ctr"/>
          <a:lstStyle>
            <a:lvl1pPr algn="ctr">
              <a:buNone/>
              <a:defRPr sz="16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6"/>
          <p:cNvSpPr>
            <a:spLocks noGrp="1"/>
          </p:cNvSpPr>
          <p:nvPr>
            <p:ph type="body" sz="quarter" idx="28"/>
          </p:nvPr>
        </p:nvSpPr>
        <p:spPr>
          <a:xfrm>
            <a:off x="3848100" y="1123950"/>
            <a:ext cx="1485900" cy="666750"/>
          </a:xfrm>
        </p:spPr>
        <p:txBody>
          <a:bodyPr anchor="ctr"/>
          <a:lstStyle>
            <a:lvl1pPr algn="ctr">
              <a:buNone/>
              <a:defRPr sz="16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26"/>
          <p:cNvSpPr>
            <a:spLocks noGrp="1"/>
          </p:cNvSpPr>
          <p:nvPr>
            <p:ph type="body" sz="quarter" idx="29"/>
          </p:nvPr>
        </p:nvSpPr>
        <p:spPr>
          <a:xfrm>
            <a:off x="5585460" y="1123950"/>
            <a:ext cx="1485900" cy="666750"/>
          </a:xfrm>
        </p:spPr>
        <p:txBody>
          <a:bodyPr anchor="ctr"/>
          <a:lstStyle>
            <a:lvl1pPr algn="ctr">
              <a:buNone/>
              <a:defRPr sz="16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6"/>
          <p:cNvSpPr>
            <a:spLocks noGrp="1"/>
          </p:cNvSpPr>
          <p:nvPr>
            <p:ph type="body" sz="quarter" idx="30"/>
          </p:nvPr>
        </p:nvSpPr>
        <p:spPr>
          <a:xfrm>
            <a:off x="7322820" y="1123950"/>
            <a:ext cx="1485900" cy="666750"/>
          </a:xfrm>
        </p:spPr>
        <p:txBody>
          <a:bodyPr anchor="ctr"/>
          <a:lstStyle>
            <a:lvl1pPr algn="ctr">
              <a:buNone/>
              <a:defRPr sz="16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40C46A18-B92D-4A0D-AB17-43EB7053426E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385763" y="1123950"/>
            <a:ext cx="4114800" cy="535305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4686300" y="1123950"/>
            <a:ext cx="4114800" cy="5353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D8262402-9BC8-4614-B605-0C8C4C3D778C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381000"/>
            <a:ext cx="845343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4686300" y="1123950"/>
            <a:ext cx="4114800" cy="535305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385763" y="1123950"/>
            <a:ext cx="4114800" cy="5353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D3BCA78C-218D-4753-82AB-FC5CFFBD49D0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1000" y="952500"/>
            <a:ext cx="8458200" cy="609600"/>
          </a:xfrm>
        </p:spPr>
        <p:txBody>
          <a:bodyPr tIns="0" bIns="0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385763" y="1676400"/>
            <a:ext cx="8458200" cy="49149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7000" y="651192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86575" y="65182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3C0B4088-1C0B-47E4-95E0-140B76A31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8800" y="2616994"/>
            <a:ext cx="8001000" cy="1163637"/>
          </a:xfrm>
        </p:spPr>
        <p:txBody>
          <a:bodyPr anchor="ctr" anchorCtr="1"/>
          <a:lstStyle>
            <a:lvl1pPr algn="ctr">
              <a:buNone/>
              <a:defRPr sz="4000" b="1"/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6FC35B75-CC45-4AD1-A81F-BC029D81D54A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2000" y="1562100"/>
            <a:ext cx="7958138" cy="3276599"/>
          </a:xfrm>
        </p:spPr>
        <p:txBody>
          <a:bodyPr anchor="ctr"/>
          <a:lstStyle>
            <a:lvl1pPr algn="l">
              <a:buNone/>
              <a:defRPr sz="18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224463" y="4902200"/>
            <a:ext cx="3081337" cy="381000"/>
          </a:xfrm>
        </p:spPr>
        <p:txBody>
          <a:bodyPr/>
          <a:lstStyle>
            <a:lvl1pPr algn="r">
              <a:buNone/>
              <a:defRPr sz="1600" baseline="0"/>
            </a:lvl1pPr>
            <a:lvl2pPr algn="r">
              <a:buNone/>
              <a:defRPr sz="1400"/>
            </a:lvl2pPr>
            <a:lvl3pPr algn="r">
              <a:buNone/>
              <a:defRPr sz="1400"/>
            </a:lvl3pPr>
            <a:lvl4pPr algn="r">
              <a:buNone/>
              <a:defRPr sz="1400"/>
            </a:lvl4pPr>
            <a:lvl5pPr algn="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F38FBAEE-8839-4D04-A305-7273A44083CA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123950"/>
            <a:ext cx="8377238" cy="5314950"/>
          </a:xfrm>
        </p:spPr>
        <p:txBody>
          <a:bodyPr/>
          <a:lstStyle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3E1D7E31-095F-41B4-BCCB-861F500D6332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457200" y="1123950"/>
            <a:ext cx="8229600" cy="523875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E67A9CB5-C00A-48F3-8C16-B705B5D0D0E2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9572F37D-C347-41EF-B854-7DC3600B55EB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19100" y="1123950"/>
            <a:ext cx="4114800" cy="52768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24400" y="1123950"/>
            <a:ext cx="4114800" cy="527685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0B49483D-26E7-4812-82DB-CC294D136584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83392" y="1114222"/>
            <a:ext cx="4114800" cy="7048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733316" y="1114628"/>
            <a:ext cx="4114800" cy="7048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383392" y="1905000"/>
            <a:ext cx="4114800" cy="4419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Text Placeholder 26"/>
          <p:cNvSpPr>
            <a:spLocks noGrp="1"/>
          </p:cNvSpPr>
          <p:nvPr>
            <p:ph type="body" sz="quarter" idx="23"/>
          </p:nvPr>
        </p:nvSpPr>
        <p:spPr>
          <a:xfrm>
            <a:off x="419100" y="1114222"/>
            <a:ext cx="4023360" cy="685800"/>
          </a:xfrm>
        </p:spPr>
        <p:txBody>
          <a:bodyPr anchor="ctr"/>
          <a:lstStyle>
            <a:lvl1pPr algn="ctr">
              <a:buNone/>
              <a:defRPr sz="20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4737989" y="1905000"/>
            <a:ext cx="4114800" cy="4419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4769024" y="1114628"/>
            <a:ext cx="4023360" cy="685800"/>
          </a:xfrm>
        </p:spPr>
        <p:txBody>
          <a:bodyPr anchor="ctr"/>
          <a:lstStyle>
            <a:lvl1pPr algn="ctr">
              <a:buNone/>
              <a:defRPr sz="2000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155575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800">
                <a:solidFill>
                  <a:srgbClr val="A6A6A6"/>
                </a:solidFill>
                <a:cs typeface="+mn-cs"/>
              </a:rPr>
              <a:t>Stagen Privileged and Confidential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896100" y="6642100"/>
            <a:ext cx="2090738" cy="2159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CE06B1A5-3EEA-4AF6-9356-E00910DD4C45}" type="slidenum">
              <a:rPr lang="en-US" sz="800">
                <a:solidFill>
                  <a:srgbClr val="A6A6A6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en-US" sz="800">
              <a:solidFill>
                <a:srgbClr val="A6A6A6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258344" y="1123950"/>
            <a:ext cx="2743200" cy="52006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130925" y="1123950"/>
            <a:ext cx="2743200" cy="52006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85763" y="1123950"/>
            <a:ext cx="2743200" cy="52006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17475" y="357188"/>
            <a:ext cx="891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1963" y="1123950"/>
            <a:ext cx="8377237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  <p:sldLayoutId id="2147484060" r:id="rId13"/>
    <p:sldLayoutId id="2147484061" r:id="rId14"/>
    <p:sldLayoutId id="2147484062" r:id="rId15"/>
    <p:sldLayoutId id="2147484063" r:id="rId16"/>
    <p:sldLayoutId id="2147484064" r:id="rId17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ＭＳ Ｐゴシック" pitchFamily="-112" charset="-128"/>
          <a:cs typeface="ＭＳ Ｐゴシック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9pPr>
    </p:titleStyle>
    <p:bodyStyle>
      <a:lvl1pPr marL="228600" indent="-228600" algn="l" defTabSz="457200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1pPr>
      <a:lvl2pPr marL="457200" indent="-228600" algn="l" defTabSz="457200" rtl="0" eaLnBrk="0" fontAlgn="base" hangingPunct="0">
        <a:spcBef>
          <a:spcPts val="600"/>
        </a:spcBef>
        <a:spcAft>
          <a:spcPct val="0"/>
        </a:spcAft>
        <a:buFont typeface="Symbol" pitchFamily="18" charset="2"/>
        <a:buChar char="·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685800" indent="-228600" algn="l" defTabSz="457200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914400" indent="-228600" algn="l" defTabSz="457200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143000" indent="-228600" algn="l" defTabSz="457200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533400" y="4152900"/>
            <a:ext cx="2133600" cy="514350"/>
          </a:xfrm>
        </p:spPr>
        <p:txBody>
          <a:bodyPr/>
          <a:lstStyle/>
          <a:p>
            <a:pPr>
              <a:buNone/>
            </a:pPr>
            <a:r>
              <a:rPr lang="en-US" sz="2800" dirty="0"/>
              <a:t>Awareness</a:t>
            </a:r>
            <a:endParaRPr lang="en-US" dirty="0"/>
          </a:p>
        </p:txBody>
      </p:sp>
      <p:pic>
        <p:nvPicPr>
          <p:cNvPr id="5" name="Picture 4" descr="yin-yang10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1714500"/>
            <a:ext cx="3962400" cy="39624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362700" y="2705100"/>
            <a:ext cx="2133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/>
              </a:rPr>
              <a:t>Courageous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/>
              </a:rPr>
              <a:t> Action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34" charset="-128"/>
              </a:rPr>
              <a:t>Transformation Framework</a:t>
            </a: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582613" y="1254125"/>
            <a:ext cx="979487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400">
                <a:latin typeface="Verdana" pitchFamily="34" charset="0"/>
              </a:rPr>
              <a:t>High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569913" y="5562600"/>
            <a:ext cx="992187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400">
                <a:latin typeface="Verdana" pitchFamily="34" charset="0"/>
              </a:rPr>
              <a:t>Low</a:t>
            </a:r>
          </a:p>
        </p:txBody>
      </p:sp>
      <p:sp>
        <p:nvSpPr>
          <p:cNvPr id="49157" name="Text Box 9"/>
          <p:cNvSpPr txBox="1">
            <a:spLocks noChangeArrowheads="1"/>
          </p:cNvSpPr>
          <p:nvPr/>
        </p:nvSpPr>
        <p:spPr bwMode="auto">
          <a:xfrm>
            <a:off x="-304800" y="3364468"/>
            <a:ext cx="22479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Verdana" pitchFamily="34" charset="0"/>
              </a:rPr>
              <a:t>Awareness</a:t>
            </a:r>
          </a:p>
        </p:txBody>
      </p:sp>
      <p:sp>
        <p:nvSpPr>
          <p:cNvPr id="49158" name="Text Box 10"/>
          <p:cNvSpPr txBox="1">
            <a:spLocks noChangeArrowheads="1"/>
          </p:cNvSpPr>
          <p:nvPr/>
        </p:nvSpPr>
        <p:spPr bwMode="auto">
          <a:xfrm>
            <a:off x="3619500" y="5840968"/>
            <a:ext cx="33147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Verdana" pitchFamily="34" charset="0"/>
              </a:rPr>
              <a:t>Courageous Action</a:t>
            </a:r>
            <a:endParaRPr lang="en-US" sz="1200" b="1" dirty="0">
              <a:latin typeface="Verdana" pitchFamily="34" charset="0"/>
            </a:endParaRPr>
          </a:p>
        </p:txBody>
      </p:sp>
      <p:sp>
        <p:nvSpPr>
          <p:cNvPr id="33799" name="Text Box 11"/>
          <p:cNvSpPr txBox="1">
            <a:spLocks noChangeArrowheads="1"/>
          </p:cNvSpPr>
          <p:nvPr/>
        </p:nvSpPr>
        <p:spPr bwMode="auto">
          <a:xfrm>
            <a:off x="1533525" y="5791200"/>
            <a:ext cx="447675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400">
                <a:latin typeface="Verdana" pitchFamily="34" charset="0"/>
              </a:rPr>
              <a:t>Low</a:t>
            </a:r>
          </a:p>
        </p:txBody>
      </p:sp>
      <p:sp>
        <p:nvSpPr>
          <p:cNvPr id="33800" name="Text Box 12"/>
          <p:cNvSpPr txBox="1">
            <a:spLocks noChangeArrowheads="1"/>
          </p:cNvSpPr>
          <p:nvPr/>
        </p:nvSpPr>
        <p:spPr bwMode="auto">
          <a:xfrm>
            <a:off x="8267700" y="5791200"/>
            <a:ext cx="503238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400">
                <a:latin typeface="Verdana" pitchFamily="34" charset="0"/>
              </a:rPr>
              <a:t>High</a:t>
            </a:r>
          </a:p>
        </p:txBody>
      </p:sp>
      <p:sp>
        <p:nvSpPr>
          <p:cNvPr id="6" name="Rectangle 63"/>
          <p:cNvSpPr>
            <a:spLocks noChangeArrowheads="1"/>
          </p:cNvSpPr>
          <p:nvPr/>
        </p:nvSpPr>
        <p:spPr bwMode="auto">
          <a:xfrm>
            <a:off x="1606349" y="1306971"/>
            <a:ext cx="7156903" cy="4484229"/>
          </a:xfrm>
          <a:prstGeom prst="rect">
            <a:avLst/>
          </a:prstGeom>
          <a:solidFill>
            <a:schemeClr val="bg1"/>
          </a:solidFill>
          <a:ln>
            <a:solidFill>
              <a:srgbClr val="BFBFBF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612900" y="2266950"/>
            <a:ext cx="3595688" cy="371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1" dirty="0"/>
              <a:t>Understanding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186363" y="2266950"/>
            <a:ext cx="3573462" cy="371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1" dirty="0"/>
              <a:t>Transformation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164138" y="4440238"/>
            <a:ext cx="3606800" cy="371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1" dirty="0"/>
              <a:t>Distress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600200" y="4430713"/>
            <a:ext cx="3581400" cy="3715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1" dirty="0"/>
              <a:t>Status Quo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1612900" y="3540125"/>
            <a:ext cx="7146925" cy="1588"/>
          </a:xfrm>
          <a:prstGeom prst="lin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72" name="Straight Connector 71"/>
          <p:cNvCxnSpPr/>
          <p:nvPr/>
        </p:nvCxnSpPr>
        <p:spPr>
          <a:xfrm rot="5400000" flipH="1">
            <a:off x="2943226" y="3535362"/>
            <a:ext cx="4483100" cy="31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1585913" y="2590800"/>
            <a:ext cx="3595687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“minimize risk”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5181600" y="2578100"/>
            <a:ext cx="3573463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“embrace risk”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181600" y="4749800"/>
            <a:ext cx="3573463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“unproductive”</a:t>
            </a:r>
          </a:p>
        </p:txBody>
      </p:sp>
      <p:pic>
        <p:nvPicPr>
          <p:cNvPr id="19" name="Picture 3" descr="EQQIQ0CA6I2BPOCA1FM6K5CAVA8RHMCAJMM3NFCA8AU5G4CALHQN63CAFW1XTUCA51OJSWCAEBYPL0CA71P3J6CAJJH42GCA3JPK4UCA1MN30OCA183LZRCA6YHUIJCAEPJ2M5CACWSP8BCANBKOXZCA56IHQ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5300" y="5334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8" grpId="0"/>
      <p:bldP spid="13" grpId="0"/>
      <p:bldP spid="14" grpId="0"/>
      <p:bldP spid="15" grpId="0"/>
      <p:bldP spid="16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Stagen Master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7ECED"/>
      </a:accent1>
      <a:accent2>
        <a:srgbClr val="C3D1D3"/>
      </a:accent2>
      <a:accent3>
        <a:srgbClr val="84A0A4"/>
      </a:accent3>
      <a:accent4>
        <a:srgbClr val="848484"/>
      </a:accent4>
      <a:accent5>
        <a:srgbClr val="BFBFBF"/>
      </a:accent5>
      <a:accent6>
        <a:srgbClr val="9E2B1E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spPr>
      <a:bodyPr rtlCol="0" anchor="ctr"/>
      <a:lstStyle>
        <a:defPPr algn="ctr">
          <a:defRPr sz="200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wrap="square">
        <a:spAutoFit/>
      </a:bodyPr>
      <a:lstStyle>
        <a:defPPr algn="ctr" eaLnBrk="0" hangingPunct="0">
          <a:defRPr sz="1400"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8885</TotalTime>
  <Words>30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Symbol</vt:lpstr>
      <vt:lpstr>Verdana</vt:lpstr>
      <vt:lpstr>Wingdings</vt:lpstr>
      <vt:lpstr>Stagen Master</vt:lpstr>
      <vt:lpstr>Transformation</vt:lpstr>
      <vt:lpstr>Transformation Framework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Stagen Master Slides</dc:title>
  <dc:creator>Adam Leonard;Rand Stagen</dc:creator>
  <cp:lastModifiedBy>Rand Stagen</cp:lastModifiedBy>
  <cp:revision>823</cp:revision>
  <dcterms:created xsi:type="dcterms:W3CDTF">2008-02-08T14:57:25Z</dcterms:created>
  <dcterms:modified xsi:type="dcterms:W3CDTF">2018-03-02T18:20:52Z</dcterms:modified>
</cp:coreProperties>
</file>