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97" r:id="rId1"/>
  </p:sldMasterIdLst>
  <p:notesMasterIdLst>
    <p:notesMasterId r:id="rId4"/>
  </p:notesMasterIdLst>
  <p:handoutMasterIdLst>
    <p:handoutMasterId r:id="rId5"/>
  </p:handoutMasterIdLst>
  <p:sldIdLst>
    <p:sldId id="690" r:id="rId2"/>
    <p:sldId id="691" r:id="rId3"/>
  </p:sldIdLst>
  <p:sldSz cx="9144000" cy="6858000" type="screen4x3"/>
  <p:notesSz cx="6934200" cy="92329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3224">
          <p15:clr>
            <a:srgbClr val="A4A3A4"/>
          </p15:clr>
        </p15:guide>
        <p15:guide id="2" orient="horz" pos="1700">
          <p15:clr>
            <a:srgbClr val="A4A3A4"/>
          </p15:clr>
        </p15:guide>
        <p15:guide id="3" orient="horz" pos="708">
          <p15:clr>
            <a:srgbClr val="A4A3A4"/>
          </p15:clr>
        </p15:guide>
        <p15:guide id="4" orient="horz" pos="1458">
          <p15:clr>
            <a:srgbClr val="A4A3A4"/>
          </p15:clr>
        </p15:guide>
        <p15:guide id="5" pos="2880">
          <p15:clr>
            <a:srgbClr val="A4A3A4"/>
          </p15:clr>
        </p15:guide>
        <p15:guide id="6" pos="25">
          <p15:clr>
            <a:srgbClr val="A4A3A4"/>
          </p15:clr>
        </p15:guide>
        <p15:guide id="7" pos="872">
          <p15:clr>
            <a:srgbClr val="A4A3A4"/>
          </p15:clr>
        </p15:guide>
        <p15:guide id="8" pos="3170">
          <p15:clr>
            <a:srgbClr val="A4A3A4"/>
          </p15:clr>
        </p15:guide>
        <p15:guide id="9" pos="2590">
          <p15:clr>
            <a:srgbClr val="A4A3A4"/>
          </p15:clr>
        </p15:guide>
        <p15:guide id="10" pos="229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8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99791"/>
    <a:srgbClr val="2A96BC"/>
    <a:srgbClr val="9E2B1E"/>
    <a:srgbClr val="9BBDB4"/>
    <a:srgbClr val="AEDFF8"/>
    <a:srgbClr val="6EB1FF"/>
    <a:srgbClr val="50B4D8"/>
    <a:srgbClr val="88D0D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634" autoAdjust="0"/>
    <p:restoredTop sz="94454" autoAdjust="0"/>
  </p:normalViewPr>
  <p:slideViewPr>
    <p:cSldViewPr>
      <p:cViewPr varScale="1">
        <p:scale>
          <a:sx n="74" d="100"/>
          <a:sy n="74" d="100"/>
        </p:scale>
        <p:origin x="1963" y="62"/>
      </p:cViewPr>
      <p:guideLst>
        <p:guide orient="horz" pos="3224"/>
        <p:guide orient="horz" pos="1700"/>
        <p:guide orient="horz" pos="708"/>
        <p:guide orient="horz" pos="1458"/>
        <p:guide pos="2880"/>
        <p:guide pos="25"/>
        <p:guide pos="872"/>
        <p:guide pos="3170"/>
        <p:guide pos="2590"/>
        <p:guide pos="2299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>
        <p:scale>
          <a:sx n="214" d="100"/>
          <a:sy n="214" d="100"/>
        </p:scale>
        <p:origin x="474" y="2736"/>
      </p:cViewPr>
      <p:guideLst>
        <p:guide orient="horz" pos="2908"/>
        <p:guide pos="2184"/>
      </p:guideLst>
    </p:cSldViewPr>
  </p:notesViewPr>
  <p:gridSpacing cx="38405" cy="384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34" charset="0"/>
                <a:ea typeface="ＭＳ Ｐゴシック" pitchFamily="-112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itchFamily="34" charset="0"/>
                <a:ea typeface="ＭＳ Ｐゴシック" pitchFamily="-112" charset="-128"/>
                <a:cs typeface="+mn-cs"/>
              </a:defRPr>
            </a:lvl1pPr>
          </a:lstStyle>
          <a:p>
            <a:pPr>
              <a:defRPr/>
            </a:pPr>
            <a:fld id="{E7E35A67-DB44-419C-A3FA-EDC2B12D480B}" type="datetimeFigureOut">
              <a:rPr lang="en-US"/>
              <a:pPr>
                <a:defRPr/>
              </a:pPr>
              <a:t>3/2/2018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69350"/>
            <a:ext cx="3005138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34" charset="0"/>
                <a:ea typeface="ＭＳ Ｐゴシック" pitchFamily="-112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769350"/>
            <a:ext cx="3005138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itchFamily="34" charset="0"/>
                <a:ea typeface="ＭＳ Ｐゴシック" pitchFamily="-112" charset="-128"/>
                <a:cs typeface="+mn-cs"/>
              </a:defRPr>
            </a:lvl1pPr>
          </a:lstStyle>
          <a:p>
            <a:pPr>
              <a:defRPr/>
            </a:pPr>
            <a:fld id="{52326E1A-2288-4AAC-88EE-16DDEE1EE8B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84402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1963"/>
          </a:xfrm>
          <a:prstGeom prst="rect">
            <a:avLst/>
          </a:prstGeom>
        </p:spPr>
        <p:txBody>
          <a:bodyPr vert="horz" lIns="92382" tIns="46191" rIns="92382" bIns="46191" rtlCol="0"/>
          <a:lstStyle>
            <a:lvl1pPr algn="l">
              <a:defRPr sz="1200">
                <a:latin typeface="Arial" pitchFamily="34" charset="0"/>
                <a:ea typeface="ＭＳ Ｐゴシック" pitchFamily="-112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27475" y="0"/>
            <a:ext cx="3005138" cy="461963"/>
          </a:xfrm>
          <a:prstGeom prst="rect">
            <a:avLst/>
          </a:prstGeom>
        </p:spPr>
        <p:txBody>
          <a:bodyPr vert="horz" lIns="92382" tIns="46191" rIns="92382" bIns="46191" rtlCol="0"/>
          <a:lstStyle>
            <a:lvl1pPr algn="r">
              <a:defRPr sz="1200">
                <a:latin typeface="Arial" pitchFamily="34" charset="0"/>
                <a:ea typeface="ＭＳ Ｐゴシック" pitchFamily="-112" charset="-128"/>
                <a:cs typeface="+mn-cs"/>
              </a:defRPr>
            </a:lvl1pPr>
          </a:lstStyle>
          <a:p>
            <a:pPr>
              <a:defRPr/>
            </a:pPr>
            <a:fld id="{355D2DF4-3111-408F-B26E-2A2625F0F753}" type="datetimeFigureOut">
              <a:rPr lang="en-US"/>
              <a:pPr>
                <a:defRPr/>
              </a:pPr>
              <a:t>3/2/2018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58875" y="692150"/>
            <a:ext cx="4616450" cy="34623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382" tIns="46191" rIns="92382" bIns="46191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3738" y="4386263"/>
            <a:ext cx="5546725" cy="4154487"/>
          </a:xfrm>
          <a:prstGeom prst="rect">
            <a:avLst/>
          </a:prstGeom>
        </p:spPr>
        <p:txBody>
          <a:bodyPr vert="horz" lIns="92382" tIns="46191" rIns="92382" bIns="46191" rtlCol="0">
            <a:normAutofit/>
          </a:bodyPr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69350"/>
            <a:ext cx="3005138" cy="461963"/>
          </a:xfrm>
          <a:prstGeom prst="rect">
            <a:avLst/>
          </a:prstGeom>
        </p:spPr>
        <p:txBody>
          <a:bodyPr vert="horz" lIns="92382" tIns="46191" rIns="92382" bIns="46191" rtlCol="0" anchor="b"/>
          <a:lstStyle>
            <a:lvl1pPr algn="l">
              <a:defRPr sz="1200">
                <a:latin typeface="Arial" pitchFamily="34" charset="0"/>
                <a:ea typeface="ＭＳ Ｐゴシック" pitchFamily="-112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27475" y="8769350"/>
            <a:ext cx="3005138" cy="461963"/>
          </a:xfrm>
          <a:prstGeom prst="rect">
            <a:avLst/>
          </a:prstGeom>
        </p:spPr>
        <p:txBody>
          <a:bodyPr vert="horz" lIns="92382" tIns="46191" rIns="92382" bIns="46191" rtlCol="0" anchor="b"/>
          <a:lstStyle>
            <a:lvl1pPr algn="r">
              <a:defRPr sz="1200">
                <a:latin typeface="Arial" pitchFamily="34" charset="0"/>
                <a:ea typeface="ＭＳ Ｐゴシック" pitchFamily="-112" charset="-128"/>
                <a:cs typeface="+mn-cs"/>
              </a:defRPr>
            </a:lvl1pPr>
          </a:lstStyle>
          <a:p>
            <a:pPr>
              <a:defRPr/>
            </a:pPr>
            <a:fld id="{B3408E44-4214-4235-A06F-152F6463B92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305109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19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9E4A552-C2A2-4BAD-B43A-148AC3B19B63}" type="slidenum">
              <a:rPr lang="en-US" smtClean="0">
                <a:ea typeface="ＭＳ Ｐゴシック" pitchFamily="34" charset="-128"/>
              </a:rPr>
              <a:pPr/>
              <a:t>2</a:t>
            </a:fld>
            <a:endParaRPr lang="en-US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2"/>
          <p:cNvSpPr>
            <a:spLocks noGrp="1"/>
          </p:cNvSpPr>
          <p:nvPr>
            <p:ph type="body" idx="1"/>
          </p:nvPr>
        </p:nvSpPr>
        <p:spPr>
          <a:xfrm>
            <a:off x="5224463" y="5196476"/>
            <a:ext cx="3599497" cy="217490"/>
          </a:xfrm>
        </p:spPr>
        <p:txBody>
          <a:bodyPr tIns="0" bIns="0">
            <a:noAutofit/>
          </a:bodyPr>
          <a:lstStyle>
            <a:lvl1pPr marL="0" indent="0">
              <a:buNone/>
              <a:defRPr sz="1400" b="1" baseline="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2"/>
          <p:cNvSpPr>
            <a:spLocks noGrp="1"/>
          </p:cNvSpPr>
          <p:nvPr>
            <p:ph type="body" idx="12"/>
          </p:nvPr>
        </p:nvSpPr>
        <p:spPr>
          <a:xfrm>
            <a:off x="5224463" y="4905765"/>
            <a:ext cx="3604260" cy="369890"/>
          </a:xfrm>
        </p:spPr>
        <p:txBody>
          <a:bodyPr>
            <a:normAutofit/>
          </a:bodyPr>
          <a:lstStyle>
            <a:lvl1pPr marL="0" indent="0">
              <a:buNone/>
              <a:defRPr sz="1800" b="1" baseline="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Text Placeholder 2"/>
          <p:cNvSpPr>
            <a:spLocks noGrp="1"/>
          </p:cNvSpPr>
          <p:nvPr>
            <p:ph type="body" idx="13"/>
          </p:nvPr>
        </p:nvSpPr>
        <p:spPr>
          <a:xfrm>
            <a:off x="5224463" y="5392934"/>
            <a:ext cx="3604260" cy="242887"/>
          </a:xfrm>
        </p:spPr>
        <p:txBody>
          <a:bodyPr tIns="0" bIns="0">
            <a:noAutofit/>
          </a:bodyPr>
          <a:lstStyle>
            <a:lvl1pPr marL="0" indent="0">
              <a:buNone/>
              <a:defRPr sz="1400" b="1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umns v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>
            <a:spLocks noChangeArrowheads="1"/>
          </p:cNvSpPr>
          <p:nvPr userDrawn="1"/>
        </p:nvSpPr>
        <p:spPr bwMode="auto">
          <a:xfrm>
            <a:off x="155575" y="6642100"/>
            <a:ext cx="2090738" cy="2159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r>
              <a:rPr lang="en-US" sz="800">
                <a:solidFill>
                  <a:srgbClr val="A6A6A6"/>
                </a:solidFill>
                <a:cs typeface="+mn-cs"/>
              </a:rPr>
              <a:t>Stagen Privileged and Confidential</a:t>
            </a:r>
          </a:p>
        </p:txBody>
      </p:sp>
      <p:sp>
        <p:nvSpPr>
          <p:cNvPr id="10" name="TextBox 9"/>
          <p:cNvSpPr txBox="1">
            <a:spLocks noChangeArrowheads="1"/>
          </p:cNvSpPr>
          <p:nvPr userDrawn="1"/>
        </p:nvSpPr>
        <p:spPr bwMode="auto">
          <a:xfrm>
            <a:off x="6896100" y="6642100"/>
            <a:ext cx="2090738" cy="2159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r" eaLnBrk="1" hangingPunct="1">
              <a:defRPr/>
            </a:pPr>
            <a:fld id="{9D834FBA-2E4B-420E-BA94-851F65FFC53F}" type="slidenum">
              <a:rPr lang="en-US" sz="800">
                <a:solidFill>
                  <a:srgbClr val="A6A6A6"/>
                </a:solidFill>
                <a:cs typeface="+mn-cs"/>
              </a:rPr>
              <a:pPr algn="r" eaLnBrk="1" hangingPunct="1">
                <a:defRPr/>
              </a:pPr>
              <a:t>‹#›</a:t>
            </a:fld>
            <a:endParaRPr lang="en-US" sz="800">
              <a:solidFill>
                <a:srgbClr val="A6A6A6"/>
              </a:solidFill>
              <a:cs typeface="+mn-cs"/>
            </a:endParaRPr>
          </a:p>
        </p:txBody>
      </p:sp>
      <p:sp>
        <p:nvSpPr>
          <p:cNvPr id="14" name="Rectangle 13"/>
          <p:cNvSpPr/>
          <p:nvPr userDrawn="1"/>
        </p:nvSpPr>
        <p:spPr>
          <a:xfrm>
            <a:off x="3257550" y="1123950"/>
            <a:ext cx="2777383" cy="70485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000" dirty="0"/>
          </a:p>
        </p:txBody>
      </p:sp>
      <p:sp>
        <p:nvSpPr>
          <p:cNvPr id="17" name="Rectangle 16"/>
          <p:cNvSpPr/>
          <p:nvPr userDrawn="1"/>
        </p:nvSpPr>
        <p:spPr>
          <a:xfrm>
            <a:off x="6134100" y="1123950"/>
            <a:ext cx="2777383" cy="70485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000" dirty="0"/>
          </a:p>
        </p:txBody>
      </p:sp>
      <p:sp>
        <p:nvSpPr>
          <p:cNvPr id="18" name="Rectangle 17"/>
          <p:cNvSpPr/>
          <p:nvPr userDrawn="1"/>
        </p:nvSpPr>
        <p:spPr>
          <a:xfrm>
            <a:off x="381000" y="1123950"/>
            <a:ext cx="2777383" cy="70485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384175" y="1905000"/>
            <a:ext cx="2743200" cy="4419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4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2" name="Text Placeholder 5"/>
          <p:cNvSpPr>
            <a:spLocks noGrp="1"/>
          </p:cNvSpPr>
          <p:nvPr>
            <p:ph type="body" sz="quarter" idx="17"/>
          </p:nvPr>
        </p:nvSpPr>
        <p:spPr>
          <a:xfrm>
            <a:off x="3255086" y="1905000"/>
            <a:ext cx="2743200" cy="4419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4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3" name="Text Placeholder 5"/>
          <p:cNvSpPr>
            <a:spLocks noGrp="1"/>
          </p:cNvSpPr>
          <p:nvPr>
            <p:ph type="body" sz="quarter" idx="18"/>
          </p:nvPr>
        </p:nvSpPr>
        <p:spPr>
          <a:xfrm>
            <a:off x="6125997" y="1905000"/>
            <a:ext cx="2743200" cy="4419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4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5" name="Text Placeholder 26"/>
          <p:cNvSpPr>
            <a:spLocks noGrp="1"/>
          </p:cNvSpPr>
          <p:nvPr>
            <p:ph type="body" sz="quarter" idx="25"/>
          </p:nvPr>
        </p:nvSpPr>
        <p:spPr>
          <a:xfrm>
            <a:off x="6243638" y="1156335"/>
            <a:ext cx="2560320" cy="640080"/>
          </a:xfrm>
        </p:spPr>
        <p:txBody>
          <a:bodyPr lIns="0" tIns="0" rIns="0" bIns="0" anchor="ctr"/>
          <a:lstStyle>
            <a:lvl1pPr algn="ctr">
              <a:buNone/>
              <a:defRPr sz="2000"/>
            </a:lvl1pPr>
            <a:lvl2pPr algn="ctr">
              <a:buNone/>
              <a:defRPr sz="1400"/>
            </a:lvl2pPr>
            <a:lvl3pPr algn="ctr">
              <a:buNone/>
              <a:defRPr sz="1400"/>
            </a:lvl3pPr>
            <a:lvl4pPr algn="ctr">
              <a:buNone/>
              <a:defRPr sz="1400"/>
            </a:lvl4pPr>
            <a:lvl5pPr algn="ctr">
              <a:buNone/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26"/>
          <p:cNvSpPr>
            <a:spLocks noGrp="1"/>
          </p:cNvSpPr>
          <p:nvPr>
            <p:ph type="body" sz="quarter" idx="26"/>
          </p:nvPr>
        </p:nvSpPr>
        <p:spPr>
          <a:xfrm>
            <a:off x="3352800" y="1156335"/>
            <a:ext cx="2560320" cy="640080"/>
          </a:xfrm>
        </p:spPr>
        <p:txBody>
          <a:bodyPr lIns="0" tIns="0" rIns="0" bIns="0" anchor="ctr"/>
          <a:lstStyle>
            <a:lvl1pPr algn="ctr">
              <a:buNone/>
              <a:defRPr sz="2000"/>
            </a:lvl1pPr>
            <a:lvl2pPr algn="ctr">
              <a:buNone/>
              <a:defRPr sz="1400"/>
            </a:lvl2pPr>
            <a:lvl3pPr algn="ctr">
              <a:buNone/>
              <a:defRPr sz="1400"/>
            </a:lvl3pPr>
            <a:lvl4pPr algn="ctr">
              <a:buNone/>
              <a:defRPr sz="1400"/>
            </a:lvl4pPr>
            <a:lvl5pPr algn="ctr">
              <a:buNone/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1" name="Text Placeholder 26"/>
          <p:cNvSpPr>
            <a:spLocks noGrp="1"/>
          </p:cNvSpPr>
          <p:nvPr>
            <p:ph type="body" sz="quarter" idx="27"/>
          </p:nvPr>
        </p:nvSpPr>
        <p:spPr>
          <a:xfrm>
            <a:off x="495300" y="1156335"/>
            <a:ext cx="2560320" cy="640080"/>
          </a:xfrm>
        </p:spPr>
        <p:txBody>
          <a:bodyPr lIns="0" tIns="0" rIns="0" bIns="0" anchor="ctr"/>
          <a:lstStyle>
            <a:lvl1pPr algn="ctr">
              <a:buNone/>
              <a:defRPr sz="2000"/>
            </a:lvl1pPr>
            <a:lvl2pPr algn="ctr">
              <a:buNone/>
              <a:defRPr sz="1400"/>
            </a:lvl2pPr>
            <a:lvl3pPr algn="ctr">
              <a:buNone/>
              <a:defRPr sz="1400"/>
            </a:lvl3pPr>
            <a:lvl4pPr algn="ctr">
              <a:buNone/>
              <a:defRPr sz="1400"/>
            </a:lvl4pPr>
            <a:lvl5pPr algn="ctr">
              <a:buNone/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Columns v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>
            <a:spLocks noChangeArrowheads="1"/>
          </p:cNvSpPr>
          <p:nvPr userDrawn="1"/>
        </p:nvSpPr>
        <p:spPr bwMode="auto">
          <a:xfrm>
            <a:off x="155575" y="6642100"/>
            <a:ext cx="2090738" cy="2159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r>
              <a:rPr lang="en-US" sz="800">
                <a:solidFill>
                  <a:srgbClr val="A6A6A6"/>
                </a:solidFill>
                <a:cs typeface="+mn-cs"/>
              </a:rPr>
              <a:t>Stagen Privileged and Confidential</a:t>
            </a:r>
          </a:p>
        </p:txBody>
      </p:sp>
      <p:sp>
        <p:nvSpPr>
          <p:cNvPr id="12" name="TextBox 11"/>
          <p:cNvSpPr txBox="1">
            <a:spLocks noChangeArrowheads="1"/>
          </p:cNvSpPr>
          <p:nvPr userDrawn="1"/>
        </p:nvSpPr>
        <p:spPr bwMode="auto">
          <a:xfrm>
            <a:off x="6896100" y="6642100"/>
            <a:ext cx="2090738" cy="2159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r" eaLnBrk="1" hangingPunct="1">
              <a:defRPr/>
            </a:pPr>
            <a:fld id="{0493EF24-95A1-4FA2-8A7D-912836F4B4EF}" type="slidenum">
              <a:rPr lang="en-US" sz="800">
                <a:solidFill>
                  <a:srgbClr val="A6A6A6"/>
                </a:solidFill>
                <a:cs typeface="+mn-cs"/>
              </a:rPr>
              <a:pPr algn="r" eaLnBrk="1" hangingPunct="1">
                <a:defRPr/>
              </a:pPr>
              <a:t>‹#›</a:t>
            </a:fld>
            <a:endParaRPr lang="en-US" sz="800">
              <a:solidFill>
                <a:srgbClr val="A6A6A6"/>
              </a:solidFill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2529417" y="1123950"/>
            <a:ext cx="2057400" cy="5200650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4"/>
          </p:nvPr>
        </p:nvSpPr>
        <p:spPr>
          <a:xfrm>
            <a:off x="6816725" y="1123950"/>
            <a:ext cx="2057400" cy="5200650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0" name="Text Placeholder 5"/>
          <p:cNvSpPr>
            <a:spLocks noGrp="1"/>
          </p:cNvSpPr>
          <p:nvPr>
            <p:ph type="body" sz="quarter" idx="15"/>
          </p:nvPr>
        </p:nvSpPr>
        <p:spPr>
          <a:xfrm>
            <a:off x="385763" y="1123950"/>
            <a:ext cx="2057400" cy="5200650"/>
          </a:xfrm>
        </p:spPr>
        <p:txBody>
          <a:bodyPr lIns="0" rIns="0">
            <a:normAutofit/>
          </a:bodyPr>
          <a:lstStyle>
            <a:lvl1pPr>
              <a:defRPr sz="16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1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4673071" y="1123950"/>
            <a:ext cx="2057400" cy="5200650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Columns v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>
            <a:spLocks noChangeArrowheads="1"/>
          </p:cNvSpPr>
          <p:nvPr userDrawn="1"/>
        </p:nvSpPr>
        <p:spPr bwMode="auto">
          <a:xfrm>
            <a:off x="155575" y="6642100"/>
            <a:ext cx="2090738" cy="2159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r>
              <a:rPr lang="en-US" sz="800">
                <a:solidFill>
                  <a:srgbClr val="A6A6A6"/>
                </a:solidFill>
                <a:cs typeface="+mn-cs"/>
              </a:rPr>
              <a:t>Stagen Privileged and Confidential</a:t>
            </a:r>
          </a:p>
        </p:txBody>
      </p:sp>
      <p:sp>
        <p:nvSpPr>
          <p:cNvPr id="15" name="TextBox 14"/>
          <p:cNvSpPr txBox="1">
            <a:spLocks noChangeArrowheads="1"/>
          </p:cNvSpPr>
          <p:nvPr userDrawn="1"/>
        </p:nvSpPr>
        <p:spPr bwMode="auto">
          <a:xfrm>
            <a:off x="6896100" y="6642100"/>
            <a:ext cx="2090738" cy="2159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r" eaLnBrk="1" hangingPunct="1">
              <a:defRPr/>
            </a:pPr>
            <a:fld id="{5E73EE04-F568-4B17-A25C-3767CC6E56BE}" type="slidenum">
              <a:rPr lang="en-US" sz="800">
                <a:solidFill>
                  <a:srgbClr val="A6A6A6"/>
                </a:solidFill>
                <a:cs typeface="+mn-cs"/>
              </a:rPr>
              <a:pPr algn="r" eaLnBrk="1" hangingPunct="1">
                <a:defRPr/>
              </a:pPr>
              <a:t>‹#›</a:t>
            </a:fld>
            <a:endParaRPr lang="en-US" sz="800">
              <a:solidFill>
                <a:srgbClr val="A6A6A6"/>
              </a:solidFill>
              <a:cs typeface="+mn-cs"/>
            </a:endParaRPr>
          </a:p>
        </p:txBody>
      </p:sp>
      <p:sp>
        <p:nvSpPr>
          <p:cNvPr id="16" name="Rectangle 15"/>
          <p:cNvSpPr/>
          <p:nvPr userDrawn="1"/>
        </p:nvSpPr>
        <p:spPr>
          <a:xfrm>
            <a:off x="405384" y="1123950"/>
            <a:ext cx="2057400" cy="704850"/>
          </a:xfrm>
          <a:prstGeom prst="rect">
            <a:avLst/>
          </a:prstGeom>
          <a:solidFill>
            <a:srgbClr val="C3D1D3"/>
          </a:solidFill>
          <a:ln>
            <a:noFill/>
          </a:ln>
          <a:effectLst/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7" name="Rectangle 16"/>
          <p:cNvSpPr/>
          <p:nvPr userDrawn="1"/>
        </p:nvSpPr>
        <p:spPr>
          <a:xfrm>
            <a:off x="2542498" y="1123950"/>
            <a:ext cx="2057400" cy="704850"/>
          </a:xfrm>
          <a:prstGeom prst="rect">
            <a:avLst/>
          </a:prstGeom>
          <a:solidFill>
            <a:srgbClr val="C3D1D3"/>
          </a:solidFill>
          <a:ln>
            <a:noFill/>
          </a:ln>
          <a:effectLst/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8" name="Rectangle 17"/>
          <p:cNvSpPr/>
          <p:nvPr userDrawn="1"/>
        </p:nvSpPr>
        <p:spPr>
          <a:xfrm>
            <a:off x="4679612" y="1123950"/>
            <a:ext cx="2057400" cy="704850"/>
          </a:xfrm>
          <a:prstGeom prst="rect">
            <a:avLst/>
          </a:prstGeom>
          <a:solidFill>
            <a:srgbClr val="C3D1D3"/>
          </a:solidFill>
          <a:ln>
            <a:noFill/>
          </a:ln>
          <a:effectLst/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9" name="Rectangle 18"/>
          <p:cNvSpPr/>
          <p:nvPr userDrawn="1"/>
        </p:nvSpPr>
        <p:spPr>
          <a:xfrm>
            <a:off x="6816725" y="1123950"/>
            <a:ext cx="2057400" cy="704850"/>
          </a:xfrm>
          <a:prstGeom prst="rect">
            <a:avLst/>
          </a:prstGeom>
          <a:solidFill>
            <a:srgbClr val="C3D1D3"/>
          </a:solidFill>
          <a:ln>
            <a:noFill/>
          </a:ln>
          <a:effectLst/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5"/>
          <p:cNvSpPr>
            <a:spLocks noGrp="1"/>
          </p:cNvSpPr>
          <p:nvPr>
            <p:ph type="body" sz="quarter" idx="15"/>
          </p:nvPr>
        </p:nvSpPr>
        <p:spPr>
          <a:xfrm>
            <a:off x="385763" y="1905000"/>
            <a:ext cx="2057400" cy="4419600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1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2517775" y="1905000"/>
            <a:ext cx="2057400" cy="4419600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2" name="Text Placeholder 5"/>
          <p:cNvSpPr>
            <a:spLocks noGrp="1"/>
          </p:cNvSpPr>
          <p:nvPr>
            <p:ph type="body" sz="quarter" idx="17"/>
          </p:nvPr>
        </p:nvSpPr>
        <p:spPr>
          <a:xfrm>
            <a:off x="4649787" y="1905000"/>
            <a:ext cx="2057400" cy="4419600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3" name="Text Placeholder 5"/>
          <p:cNvSpPr>
            <a:spLocks noGrp="1"/>
          </p:cNvSpPr>
          <p:nvPr>
            <p:ph type="body" sz="quarter" idx="18"/>
          </p:nvPr>
        </p:nvSpPr>
        <p:spPr>
          <a:xfrm>
            <a:off x="6781800" y="1905000"/>
            <a:ext cx="2057400" cy="4419600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Text Placeholder 26"/>
          <p:cNvSpPr>
            <a:spLocks noGrp="1"/>
          </p:cNvSpPr>
          <p:nvPr>
            <p:ph type="body" sz="quarter" idx="19"/>
          </p:nvPr>
        </p:nvSpPr>
        <p:spPr>
          <a:xfrm>
            <a:off x="495300" y="1123950"/>
            <a:ext cx="1866900" cy="666750"/>
          </a:xfrm>
        </p:spPr>
        <p:txBody>
          <a:bodyPr anchor="ctr"/>
          <a:lstStyle>
            <a:lvl1pPr algn="ctr">
              <a:buNone/>
              <a:defRPr sz="1800"/>
            </a:lvl1pPr>
            <a:lvl2pPr algn="ctr">
              <a:buNone/>
              <a:defRPr sz="1400"/>
            </a:lvl2pPr>
            <a:lvl3pPr algn="ctr">
              <a:buNone/>
              <a:defRPr sz="1400"/>
            </a:lvl3pPr>
            <a:lvl4pPr algn="ctr">
              <a:buNone/>
              <a:defRPr sz="1400"/>
            </a:lvl4pPr>
            <a:lvl5pPr algn="ctr">
              <a:buNone/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8" name="Text Placeholder 26"/>
          <p:cNvSpPr>
            <a:spLocks noGrp="1"/>
          </p:cNvSpPr>
          <p:nvPr>
            <p:ph type="body" sz="quarter" idx="20"/>
          </p:nvPr>
        </p:nvSpPr>
        <p:spPr>
          <a:xfrm>
            <a:off x="2628900" y="1123950"/>
            <a:ext cx="1866900" cy="666750"/>
          </a:xfrm>
        </p:spPr>
        <p:txBody>
          <a:bodyPr anchor="ctr"/>
          <a:lstStyle>
            <a:lvl1pPr algn="ctr">
              <a:buNone/>
              <a:defRPr sz="1800"/>
            </a:lvl1pPr>
            <a:lvl2pPr algn="ctr">
              <a:buNone/>
              <a:defRPr sz="1400"/>
            </a:lvl2pPr>
            <a:lvl3pPr algn="ctr">
              <a:buNone/>
              <a:defRPr sz="1400"/>
            </a:lvl3pPr>
            <a:lvl4pPr algn="ctr">
              <a:buNone/>
              <a:defRPr sz="1400"/>
            </a:lvl4pPr>
            <a:lvl5pPr algn="ctr">
              <a:buNone/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Text Placeholder 26"/>
          <p:cNvSpPr>
            <a:spLocks noGrp="1"/>
          </p:cNvSpPr>
          <p:nvPr>
            <p:ph type="body" sz="quarter" idx="21"/>
          </p:nvPr>
        </p:nvSpPr>
        <p:spPr>
          <a:xfrm>
            <a:off x="4762500" y="1123950"/>
            <a:ext cx="1866900" cy="666750"/>
          </a:xfrm>
        </p:spPr>
        <p:txBody>
          <a:bodyPr anchor="ctr"/>
          <a:lstStyle>
            <a:lvl1pPr algn="ctr">
              <a:buNone/>
              <a:defRPr sz="1800"/>
            </a:lvl1pPr>
            <a:lvl2pPr algn="ctr">
              <a:buNone/>
              <a:defRPr sz="1400"/>
            </a:lvl2pPr>
            <a:lvl3pPr algn="ctr">
              <a:buNone/>
              <a:defRPr sz="1400"/>
            </a:lvl3pPr>
            <a:lvl4pPr algn="ctr">
              <a:buNone/>
              <a:defRPr sz="1400"/>
            </a:lvl4pPr>
            <a:lvl5pPr algn="ctr">
              <a:buNone/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Text Placeholder 26"/>
          <p:cNvSpPr>
            <a:spLocks noGrp="1"/>
          </p:cNvSpPr>
          <p:nvPr>
            <p:ph type="body" sz="quarter" idx="22"/>
          </p:nvPr>
        </p:nvSpPr>
        <p:spPr>
          <a:xfrm>
            <a:off x="6896100" y="1123950"/>
            <a:ext cx="1866900" cy="666750"/>
          </a:xfrm>
        </p:spPr>
        <p:txBody>
          <a:bodyPr anchor="ctr"/>
          <a:lstStyle>
            <a:lvl1pPr algn="ctr">
              <a:buNone/>
              <a:defRPr sz="1800"/>
            </a:lvl1pPr>
            <a:lvl2pPr algn="ctr">
              <a:buNone/>
              <a:defRPr sz="1400"/>
            </a:lvl2pPr>
            <a:lvl3pPr algn="ctr">
              <a:buNone/>
              <a:defRPr sz="1400"/>
            </a:lvl3pPr>
            <a:lvl4pPr algn="ctr">
              <a:buNone/>
              <a:defRPr sz="1400"/>
            </a:lvl4pPr>
            <a:lvl5pPr algn="ctr">
              <a:buNone/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 Columns v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>
            <a:spLocks noChangeArrowheads="1"/>
          </p:cNvSpPr>
          <p:nvPr userDrawn="1"/>
        </p:nvSpPr>
        <p:spPr bwMode="auto">
          <a:xfrm>
            <a:off x="155575" y="6642100"/>
            <a:ext cx="2090738" cy="2159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r>
              <a:rPr lang="en-US" sz="800">
                <a:solidFill>
                  <a:srgbClr val="A6A6A6"/>
                </a:solidFill>
                <a:cs typeface="+mn-cs"/>
              </a:rPr>
              <a:t>Stagen Privileged and Confidential</a:t>
            </a:r>
          </a:p>
        </p:txBody>
      </p:sp>
      <p:sp>
        <p:nvSpPr>
          <p:cNvPr id="14" name="TextBox 13"/>
          <p:cNvSpPr txBox="1">
            <a:spLocks noChangeArrowheads="1"/>
          </p:cNvSpPr>
          <p:nvPr userDrawn="1"/>
        </p:nvSpPr>
        <p:spPr bwMode="auto">
          <a:xfrm>
            <a:off x="6896100" y="6642100"/>
            <a:ext cx="2090738" cy="2159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r" eaLnBrk="1" hangingPunct="1">
              <a:defRPr/>
            </a:pPr>
            <a:fld id="{53A5A6F4-5D95-4BD1-BF6E-E34FBA00A67A}" type="slidenum">
              <a:rPr lang="en-US" sz="800">
                <a:solidFill>
                  <a:srgbClr val="A6A6A6"/>
                </a:solidFill>
                <a:cs typeface="+mn-cs"/>
              </a:rPr>
              <a:pPr algn="r" eaLnBrk="1" hangingPunct="1">
                <a:defRPr/>
              </a:pPr>
              <a:t>‹#›</a:t>
            </a:fld>
            <a:endParaRPr lang="en-US" sz="800">
              <a:solidFill>
                <a:srgbClr val="A6A6A6"/>
              </a:solidFill>
              <a:cs typeface="+mn-cs"/>
            </a:endParaRPr>
          </a:p>
        </p:txBody>
      </p:sp>
      <p:sp>
        <p:nvSpPr>
          <p:cNvPr id="15" name="Rectangle 14"/>
          <p:cNvSpPr/>
          <p:nvPr userDrawn="1"/>
        </p:nvSpPr>
        <p:spPr>
          <a:xfrm>
            <a:off x="295656" y="1123950"/>
            <a:ext cx="1664208" cy="704850"/>
          </a:xfrm>
          <a:prstGeom prst="rect">
            <a:avLst/>
          </a:prstGeom>
          <a:solidFill>
            <a:srgbClr val="C3D1D3"/>
          </a:solidFill>
          <a:ln>
            <a:noFill/>
          </a:ln>
          <a:effectLst/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6" name="Rectangle 15"/>
          <p:cNvSpPr/>
          <p:nvPr userDrawn="1"/>
        </p:nvSpPr>
        <p:spPr>
          <a:xfrm>
            <a:off x="2033016" y="1123950"/>
            <a:ext cx="1664208" cy="704850"/>
          </a:xfrm>
          <a:prstGeom prst="rect">
            <a:avLst/>
          </a:prstGeom>
          <a:solidFill>
            <a:srgbClr val="C3D1D3"/>
          </a:solidFill>
          <a:ln>
            <a:noFill/>
          </a:ln>
          <a:effectLst/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8" name="Rectangle 17"/>
          <p:cNvSpPr/>
          <p:nvPr userDrawn="1"/>
        </p:nvSpPr>
        <p:spPr>
          <a:xfrm>
            <a:off x="3770376" y="1123950"/>
            <a:ext cx="1664208" cy="704850"/>
          </a:xfrm>
          <a:prstGeom prst="rect">
            <a:avLst/>
          </a:prstGeom>
          <a:solidFill>
            <a:srgbClr val="C3D1D3"/>
          </a:solidFill>
          <a:ln>
            <a:noFill/>
          </a:ln>
          <a:effectLst/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9" name="Rectangle 18"/>
          <p:cNvSpPr/>
          <p:nvPr userDrawn="1"/>
        </p:nvSpPr>
        <p:spPr>
          <a:xfrm>
            <a:off x="5507736" y="1123950"/>
            <a:ext cx="1664208" cy="704850"/>
          </a:xfrm>
          <a:prstGeom prst="rect">
            <a:avLst/>
          </a:prstGeom>
          <a:solidFill>
            <a:srgbClr val="C3D1D3"/>
          </a:solidFill>
          <a:ln>
            <a:noFill/>
          </a:ln>
          <a:effectLst/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1" name="Rectangle 20"/>
          <p:cNvSpPr/>
          <p:nvPr userDrawn="1"/>
        </p:nvSpPr>
        <p:spPr>
          <a:xfrm>
            <a:off x="7245096" y="1123950"/>
            <a:ext cx="1664208" cy="704850"/>
          </a:xfrm>
          <a:prstGeom prst="rect">
            <a:avLst/>
          </a:prstGeom>
          <a:solidFill>
            <a:srgbClr val="C3D1D3"/>
          </a:solidFill>
          <a:ln>
            <a:noFill/>
          </a:ln>
          <a:effectLst/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5"/>
          <p:cNvSpPr>
            <a:spLocks noGrp="1"/>
          </p:cNvSpPr>
          <p:nvPr>
            <p:ph type="body" sz="quarter" idx="15"/>
          </p:nvPr>
        </p:nvSpPr>
        <p:spPr>
          <a:xfrm>
            <a:off x="276035" y="1905000"/>
            <a:ext cx="1664208" cy="4419600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100"/>
            </a:lvl2pPr>
            <a:lvl3pPr>
              <a:defRPr sz="11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Text Placeholder 26"/>
          <p:cNvSpPr>
            <a:spLocks noGrp="1"/>
          </p:cNvSpPr>
          <p:nvPr>
            <p:ph type="body" sz="quarter" idx="19"/>
          </p:nvPr>
        </p:nvSpPr>
        <p:spPr>
          <a:xfrm>
            <a:off x="373380" y="1123950"/>
            <a:ext cx="1485900" cy="666750"/>
          </a:xfrm>
        </p:spPr>
        <p:txBody>
          <a:bodyPr anchor="ctr"/>
          <a:lstStyle>
            <a:lvl1pPr algn="ctr">
              <a:buNone/>
              <a:defRPr sz="1600"/>
            </a:lvl1pPr>
            <a:lvl2pPr algn="ctr">
              <a:buNone/>
              <a:defRPr sz="1400"/>
            </a:lvl2pPr>
            <a:lvl3pPr algn="ctr">
              <a:buNone/>
              <a:defRPr sz="1400"/>
            </a:lvl3pPr>
            <a:lvl4pPr algn="ctr">
              <a:buNone/>
              <a:defRPr sz="1400"/>
            </a:lvl4pPr>
            <a:lvl5pPr algn="ctr">
              <a:buNone/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" name="Text Placeholder 5"/>
          <p:cNvSpPr>
            <a:spLocks noGrp="1"/>
          </p:cNvSpPr>
          <p:nvPr>
            <p:ph type="body" sz="quarter" idx="20"/>
          </p:nvPr>
        </p:nvSpPr>
        <p:spPr>
          <a:xfrm>
            <a:off x="2008823" y="1905000"/>
            <a:ext cx="1664208" cy="4419600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100"/>
            </a:lvl2pPr>
            <a:lvl3pPr>
              <a:defRPr sz="11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0" name="Text Placeholder 5"/>
          <p:cNvSpPr>
            <a:spLocks noGrp="1"/>
          </p:cNvSpPr>
          <p:nvPr>
            <p:ph type="body" sz="quarter" idx="22"/>
          </p:nvPr>
        </p:nvSpPr>
        <p:spPr>
          <a:xfrm>
            <a:off x="3741611" y="1905000"/>
            <a:ext cx="1664208" cy="4419600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100"/>
            </a:lvl2pPr>
            <a:lvl3pPr>
              <a:defRPr sz="11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1" name="Text Placeholder 5"/>
          <p:cNvSpPr>
            <a:spLocks noGrp="1"/>
          </p:cNvSpPr>
          <p:nvPr>
            <p:ph type="body" sz="quarter" idx="24"/>
          </p:nvPr>
        </p:nvSpPr>
        <p:spPr>
          <a:xfrm>
            <a:off x="5474399" y="1905000"/>
            <a:ext cx="1664208" cy="4419600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100"/>
            </a:lvl2pPr>
            <a:lvl3pPr>
              <a:defRPr sz="11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4" name="Text Placeholder 5"/>
          <p:cNvSpPr>
            <a:spLocks noGrp="1"/>
          </p:cNvSpPr>
          <p:nvPr>
            <p:ph type="body" sz="quarter" idx="26"/>
          </p:nvPr>
        </p:nvSpPr>
        <p:spPr>
          <a:xfrm>
            <a:off x="7207187" y="1905000"/>
            <a:ext cx="1664208" cy="4419600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100"/>
            </a:lvl2pPr>
            <a:lvl3pPr>
              <a:defRPr sz="11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8" name="Text Placeholder 26"/>
          <p:cNvSpPr>
            <a:spLocks noGrp="1"/>
          </p:cNvSpPr>
          <p:nvPr>
            <p:ph type="body" sz="quarter" idx="27"/>
          </p:nvPr>
        </p:nvSpPr>
        <p:spPr>
          <a:xfrm>
            <a:off x="2110740" y="1123950"/>
            <a:ext cx="1485900" cy="666750"/>
          </a:xfrm>
        </p:spPr>
        <p:txBody>
          <a:bodyPr anchor="ctr"/>
          <a:lstStyle>
            <a:lvl1pPr algn="ctr">
              <a:buNone/>
              <a:defRPr sz="1600"/>
            </a:lvl1pPr>
            <a:lvl2pPr algn="ctr">
              <a:buNone/>
              <a:defRPr sz="1400"/>
            </a:lvl2pPr>
            <a:lvl3pPr algn="ctr">
              <a:buNone/>
              <a:defRPr sz="1400"/>
            </a:lvl3pPr>
            <a:lvl4pPr algn="ctr">
              <a:buNone/>
              <a:defRPr sz="1400"/>
            </a:lvl4pPr>
            <a:lvl5pPr algn="ctr">
              <a:buNone/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0" name="Text Placeholder 26"/>
          <p:cNvSpPr>
            <a:spLocks noGrp="1"/>
          </p:cNvSpPr>
          <p:nvPr>
            <p:ph type="body" sz="quarter" idx="28"/>
          </p:nvPr>
        </p:nvSpPr>
        <p:spPr>
          <a:xfrm>
            <a:off x="3848100" y="1123950"/>
            <a:ext cx="1485900" cy="666750"/>
          </a:xfrm>
        </p:spPr>
        <p:txBody>
          <a:bodyPr anchor="ctr"/>
          <a:lstStyle>
            <a:lvl1pPr algn="ctr">
              <a:buNone/>
              <a:defRPr sz="1600"/>
            </a:lvl1pPr>
            <a:lvl2pPr algn="ctr">
              <a:buNone/>
              <a:defRPr sz="1400"/>
            </a:lvl2pPr>
            <a:lvl3pPr algn="ctr">
              <a:buNone/>
              <a:defRPr sz="1400"/>
            </a:lvl3pPr>
            <a:lvl4pPr algn="ctr">
              <a:buNone/>
              <a:defRPr sz="1400"/>
            </a:lvl4pPr>
            <a:lvl5pPr algn="ctr">
              <a:buNone/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2" name="Text Placeholder 26"/>
          <p:cNvSpPr>
            <a:spLocks noGrp="1"/>
          </p:cNvSpPr>
          <p:nvPr>
            <p:ph type="body" sz="quarter" idx="29"/>
          </p:nvPr>
        </p:nvSpPr>
        <p:spPr>
          <a:xfrm>
            <a:off x="5585460" y="1123950"/>
            <a:ext cx="1485900" cy="666750"/>
          </a:xfrm>
        </p:spPr>
        <p:txBody>
          <a:bodyPr anchor="ctr"/>
          <a:lstStyle>
            <a:lvl1pPr algn="ctr">
              <a:buNone/>
              <a:defRPr sz="1600"/>
            </a:lvl1pPr>
            <a:lvl2pPr algn="ctr">
              <a:buNone/>
              <a:defRPr sz="1400"/>
            </a:lvl2pPr>
            <a:lvl3pPr algn="ctr">
              <a:buNone/>
              <a:defRPr sz="1400"/>
            </a:lvl3pPr>
            <a:lvl4pPr algn="ctr">
              <a:buNone/>
              <a:defRPr sz="1400"/>
            </a:lvl4pPr>
            <a:lvl5pPr algn="ctr">
              <a:buNone/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4" name="Text Placeholder 26"/>
          <p:cNvSpPr>
            <a:spLocks noGrp="1"/>
          </p:cNvSpPr>
          <p:nvPr>
            <p:ph type="body" sz="quarter" idx="30"/>
          </p:nvPr>
        </p:nvSpPr>
        <p:spPr>
          <a:xfrm>
            <a:off x="7322820" y="1123950"/>
            <a:ext cx="1485900" cy="666750"/>
          </a:xfrm>
        </p:spPr>
        <p:txBody>
          <a:bodyPr anchor="ctr"/>
          <a:lstStyle>
            <a:lvl1pPr algn="ctr">
              <a:buNone/>
              <a:defRPr sz="1600"/>
            </a:lvl1pPr>
            <a:lvl2pPr algn="ctr">
              <a:buNone/>
              <a:defRPr sz="1400"/>
            </a:lvl2pPr>
            <a:lvl3pPr algn="ctr">
              <a:buNone/>
              <a:defRPr sz="1400"/>
            </a:lvl3pPr>
            <a:lvl4pPr algn="ctr">
              <a:buNone/>
              <a:defRPr sz="1400"/>
            </a:lvl4pPr>
            <a:lvl5pPr algn="ctr">
              <a:buNone/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ic with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>
            <a:spLocks noChangeArrowheads="1"/>
          </p:cNvSpPr>
          <p:nvPr userDrawn="1"/>
        </p:nvSpPr>
        <p:spPr bwMode="auto">
          <a:xfrm>
            <a:off x="155575" y="6642100"/>
            <a:ext cx="2090738" cy="2159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r>
              <a:rPr lang="en-US" sz="800">
                <a:solidFill>
                  <a:srgbClr val="A6A6A6"/>
                </a:solidFill>
                <a:cs typeface="+mn-cs"/>
              </a:rPr>
              <a:t>Stagen Privileged and Confidential</a:t>
            </a:r>
          </a:p>
        </p:txBody>
      </p:sp>
      <p:sp>
        <p:nvSpPr>
          <p:cNvPr id="6" name="TextBox 5"/>
          <p:cNvSpPr txBox="1">
            <a:spLocks noChangeArrowheads="1"/>
          </p:cNvSpPr>
          <p:nvPr userDrawn="1"/>
        </p:nvSpPr>
        <p:spPr bwMode="auto">
          <a:xfrm>
            <a:off x="6896100" y="6642100"/>
            <a:ext cx="2090738" cy="2159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r" eaLnBrk="1" hangingPunct="1">
              <a:defRPr/>
            </a:pPr>
            <a:fld id="{40C46A18-B92D-4A0D-AB17-43EB7053426E}" type="slidenum">
              <a:rPr lang="en-US" sz="800">
                <a:solidFill>
                  <a:srgbClr val="A6A6A6"/>
                </a:solidFill>
                <a:cs typeface="+mn-cs"/>
              </a:rPr>
              <a:pPr algn="r" eaLnBrk="1" hangingPunct="1">
                <a:defRPr/>
              </a:pPr>
              <a:t>‹#›</a:t>
            </a:fld>
            <a:endParaRPr lang="en-US" sz="800">
              <a:solidFill>
                <a:srgbClr val="A6A6A6"/>
              </a:solidFill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7"/>
          </p:nvPr>
        </p:nvSpPr>
        <p:spPr>
          <a:xfrm>
            <a:off x="385763" y="1123950"/>
            <a:ext cx="4114800" cy="5353050"/>
          </a:xfrm>
        </p:spPr>
        <p:txBody>
          <a:bodyPr/>
          <a:lstStyle>
            <a:lvl1pPr>
              <a:buNone/>
              <a:defRPr/>
            </a:lvl1pPr>
          </a:lstStyle>
          <a:p>
            <a:pPr lvl="0"/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8"/>
          </p:nvPr>
        </p:nvSpPr>
        <p:spPr>
          <a:xfrm>
            <a:off x="4686300" y="1123950"/>
            <a:ext cx="4114800" cy="535305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ic with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>
            <a:spLocks noChangeArrowheads="1"/>
          </p:cNvSpPr>
          <p:nvPr userDrawn="1"/>
        </p:nvSpPr>
        <p:spPr bwMode="auto">
          <a:xfrm>
            <a:off x="155575" y="6642100"/>
            <a:ext cx="2090738" cy="2159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r>
              <a:rPr lang="en-US" sz="800">
                <a:solidFill>
                  <a:srgbClr val="A6A6A6"/>
                </a:solidFill>
                <a:cs typeface="+mn-cs"/>
              </a:rPr>
              <a:t>Stagen Privileged and Confidential</a:t>
            </a:r>
          </a:p>
        </p:txBody>
      </p:sp>
      <p:sp>
        <p:nvSpPr>
          <p:cNvPr id="6" name="TextBox 5"/>
          <p:cNvSpPr txBox="1">
            <a:spLocks noChangeArrowheads="1"/>
          </p:cNvSpPr>
          <p:nvPr userDrawn="1"/>
        </p:nvSpPr>
        <p:spPr bwMode="auto">
          <a:xfrm>
            <a:off x="6896100" y="6642100"/>
            <a:ext cx="2090738" cy="2159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r" eaLnBrk="1" hangingPunct="1">
              <a:defRPr/>
            </a:pPr>
            <a:fld id="{D8262402-9BC8-4614-B605-0C8C4C3D778C}" type="slidenum">
              <a:rPr lang="en-US" sz="800">
                <a:solidFill>
                  <a:srgbClr val="A6A6A6"/>
                </a:solidFill>
                <a:cs typeface="+mn-cs"/>
              </a:rPr>
              <a:pPr algn="r" eaLnBrk="1" hangingPunct="1">
                <a:defRPr/>
              </a:pPr>
              <a:t>‹#›</a:t>
            </a:fld>
            <a:endParaRPr lang="en-US" sz="800">
              <a:solidFill>
                <a:srgbClr val="A6A6A6"/>
              </a:solidFill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5763" y="381000"/>
            <a:ext cx="8453437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7"/>
          </p:nvPr>
        </p:nvSpPr>
        <p:spPr>
          <a:xfrm>
            <a:off x="4686300" y="1123950"/>
            <a:ext cx="4114800" cy="5353050"/>
          </a:xfrm>
        </p:spPr>
        <p:txBody>
          <a:bodyPr/>
          <a:lstStyle>
            <a:lvl1pPr>
              <a:buNone/>
              <a:defRPr/>
            </a:lvl1pPr>
          </a:lstStyle>
          <a:p>
            <a:pPr lvl="0"/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8"/>
          </p:nvPr>
        </p:nvSpPr>
        <p:spPr>
          <a:xfrm>
            <a:off x="385763" y="1123950"/>
            <a:ext cx="4114800" cy="535305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>
            <a:spLocks noChangeArrowheads="1"/>
          </p:cNvSpPr>
          <p:nvPr userDrawn="1"/>
        </p:nvSpPr>
        <p:spPr bwMode="auto">
          <a:xfrm>
            <a:off x="155575" y="6642100"/>
            <a:ext cx="2090738" cy="2159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r>
              <a:rPr lang="en-US" sz="800">
                <a:solidFill>
                  <a:srgbClr val="A6A6A6"/>
                </a:solidFill>
                <a:cs typeface="+mn-cs"/>
              </a:rPr>
              <a:t>Stagen Privileged and Confidential</a:t>
            </a:r>
          </a:p>
        </p:txBody>
      </p:sp>
      <p:sp>
        <p:nvSpPr>
          <p:cNvPr id="7" name="TextBox 6"/>
          <p:cNvSpPr txBox="1">
            <a:spLocks noChangeArrowheads="1"/>
          </p:cNvSpPr>
          <p:nvPr userDrawn="1"/>
        </p:nvSpPr>
        <p:spPr bwMode="auto">
          <a:xfrm>
            <a:off x="6896100" y="6642100"/>
            <a:ext cx="2090738" cy="2159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r" eaLnBrk="1" hangingPunct="1">
              <a:defRPr/>
            </a:pPr>
            <a:fld id="{D3BCA78C-218D-4753-82AB-FC5CFFBD49D0}" type="slidenum">
              <a:rPr lang="en-US" sz="800">
                <a:solidFill>
                  <a:srgbClr val="A6A6A6"/>
                </a:solidFill>
                <a:cs typeface="+mn-cs"/>
              </a:rPr>
              <a:pPr algn="r" eaLnBrk="1" hangingPunct="1">
                <a:defRPr/>
              </a:pPr>
              <a:t>‹#›</a:t>
            </a:fld>
            <a:endParaRPr lang="en-US" sz="800">
              <a:solidFill>
                <a:srgbClr val="A6A6A6"/>
              </a:solidFill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381000" y="952500"/>
            <a:ext cx="8458200" cy="609600"/>
          </a:xfrm>
        </p:spPr>
        <p:txBody>
          <a:bodyPr tIns="0" bIns="0">
            <a:norm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11"/>
          </p:nvPr>
        </p:nvSpPr>
        <p:spPr>
          <a:xfrm>
            <a:off x="385763" y="1676400"/>
            <a:ext cx="8458200" cy="49149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127000" y="6511925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886575" y="65182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fld id="{3C0B4088-1C0B-47E4-95E0-140B76A317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558800" y="2616994"/>
            <a:ext cx="8001000" cy="1163637"/>
          </a:xfrm>
        </p:spPr>
        <p:txBody>
          <a:bodyPr anchor="ctr" anchorCtr="1"/>
          <a:lstStyle>
            <a:lvl1pPr algn="ctr">
              <a:buNone/>
              <a:defRPr sz="4000" b="1"/>
            </a:lvl1pPr>
            <a:lvl2pPr algn="ctr">
              <a:buNone/>
              <a:defRPr/>
            </a:lvl2pPr>
            <a:lvl3pPr algn="ctr">
              <a:buNone/>
              <a:defRPr/>
            </a:lvl3pPr>
            <a:lvl4pPr algn="ctr">
              <a:buNone/>
              <a:defRPr/>
            </a:lvl4pPr>
            <a:lvl5pPr algn="ctr"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>
            <a:spLocks noChangeArrowheads="1"/>
          </p:cNvSpPr>
          <p:nvPr userDrawn="1"/>
        </p:nvSpPr>
        <p:spPr bwMode="auto">
          <a:xfrm>
            <a:off x="155575" y="6642100"/>
            <a:ext cx="2090738" cy="2159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r>
              <a:rPr lang="en-US" sz="800">
                <a:solidFill>
                  <a:srgbClr val="A6A6A6"/>
                </a:solidFill>
                <a:cs typeface="+mn-cs"/>
              </a:rPr>
              <a:t>Stagen Privileged and Confidential</a:t>
            </a:r>
          </a:p>
        </p:txBody>
      </p:sp>
      <p:sp>
        <p:nvSpPr>
          <p:cNvPr id="7" name="TextBox 6"/>
          <p:cNvSpPr txBox="1">
            <a:spLocks noChangeArrowheads="1"/>
          </p:cNvSpPr>
          <p:nvPr userDrawn="1"/>
        </p:nvSpPr>
        <p:spPr bwMode="auto">
          <a:xfrm>
            <a:off x="6896100" y="6642100"/>
            <a:ext cx="2090738" cy="2159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r" eaLnBrk="1" hangingPunct="1">
              <a:defRPr/>
            </a:pPr>
            <a:fld id="{6FC35B75-CC45-4AD1-A81F-BC029D81D54A}" type="slidenum">
              <a:rPr lang="en-US" sz="800">
                <a:solidFill>
                  <a:srgbClr val="A6A6A6"/>
                </a:solidFill>
                <a:cs typeface="+mn-cs"/>
              </a:rPr>
              <a:pPr algn="r" eaLnBrk="1" hangingPunct="1">
                <a:defRPr/>
              </a:pPr>
              <a:t>‹#›</a:t>
            </a:fld>
            <a:endParaRPr lang="en-US" sz="800">
              <a:solidFill>
                <a:srgbClr val="A6A6A6"/>
              </a:solidFill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762000" y="1562100"/>
            <a:ext cx="7958138" cy="3276599"/>
          </a:xfrm>
        </p:spPr>
        <p:txBody>
          <a:bodyPr anchor="ctr"/>
          <a:lstStyle>
            <a:lvl1pPr algn="l">
              <a:buNone/>
              <a:defRPr sz="1800"/>
            </a:lvl1pPr>
            <a:lvl2pPr>
              <a:buNone/>
              <a:defRPr sz="1800"/>
            </a:lvl2pPr>
            <a:lvl3pPr>
              <a:buNone/>
              <a:defRPr sz="1800"/>
            </a:lvl3pPr>
            <a:lvl4pPr>
              <a:buNone/>
              <a:defRPr sz="1800"/>
            </a:lvl4pPr>
            <a:lvl5pPr>
              <a:buNone/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1"/>
          </p:nvPr>
        </p:nvSpPr>
        <p:spPr>
          <a:xfrm>
            <a:off x="5224463" y="4902200"/>
            <a:ext cx="3081337" cy="381000"/>
          </a:xfrm>
        </p:spPr>
        <p:txBody>
          <a:bodyPr/>
          <a:lstStyle>
            <a:lvl1pPr algn="r">
              <a:buNone/>
              <a:defRPr sz="1600" baseline="0"/>
            </a:lvl1pPr>
            <a:lvl2pPr algn="r">
              <a:buNone/>
              <a:defRPr sz="1400"/>
            </a:lvl2pPr>
            <a:lvl3pPr algn="r">
              <a:buNone/>
              <a:defRPr sz="1400"/>
            </a:lvl3pPr>
            <a:lvl4pPr algn="r">
              <a:buNone/>
              <a:defRPr sz="1400"/>
            </a:lvl4pPr>
            <a:lvl5pPr algn="r">
              <a:buNone/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nd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 userDrawn="1"/>
        </p:nvSpPr>
        <p:spPr bwMode="auto">
          <a:xfrm>
            <a:off x="155575" y="6642100"/>
            <a:ext cx="2090738" cy="2159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r>
              <a:rPr lang="en-US" sz="800">
                <a:solidFill>
                  <a:srgbClr val="A6A6A6"/>
                </a:solidFill>
                <a:cs typeface="+mn-cs"/>
              </a:rPr>
              <a:t>Stagen Privileged and Confidential</a:t>
            </a:r>
          </a:p>
        </p:txBody>
      </p:sp>
      <p:sp>
        <p:nvSpPr>
          <p:cNvPr id="5" name="TextBox 4"/>
          <p:cNvSpPr txBox="1">
            <a:spLocks noChangeArrowheads="1"/>
          </p:cNvSpPr>
          <p:nvPr userDrawn="1"/>
        </p:nvSpPr>
        <p:spPr bwMode="auto">
          <a:xfrm>
            <a:off x="6896100" y="6642100"/>
            <a:ext cx="2090738" cy="2159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r" eaLnBrk="1" hangingPunct="1">
              <a:defRPr/>
            </a:pPr>
            <a:fld id="{F38FBAEE-8839-4D04-A305-7273A44083CA}" type="slidenum">
              <a:rPr lang="en-US" sz="800">
                <a:solidFill>
                  <a:srgbClr val="A6A6A6"/>
                </a:solidFill>
                <a:cs typeface="+mn-cs"/>
              </a:rPr>
              <a:pPr algn="r" eaLnBrk="1" hangingPunct="1">
                <a:defRPr/>
              </a:pPr>
              <a:t>‹#›</a:t>
            </a:fld>
            <a:endParaRPr lang="en-US" sz="800">
              <a:solidFill>
                <a:srgbClr val="A6A6A6"/>
              </a:solidFill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2"/>
          </p:nvPr>
        </p:nvSpPr>
        <p:spPr>
          <a:xfrm>
            <a:off x="457200" y="1123950"/>
            <a:ext cx="8377238" cy="5314950"/>
          </a:xfrm>
        </p:spPr>
        <p:txBody>
          <a:bodyPr/>
          <a:lstStyle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 userDrawn="1"/>
        </p:nvSpPr>
        <p:spPr bwMode="auto">
          <a:xfrm>
            <a:off x="155575" y="6642100"/>
            <a:ext cx="2090738" cy="2159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r>
              <a:rPr lang="en-US" sz="800">
                <a:solidFill>
                  <a:srgbClr val="A6A6A6"/>
                </a:solidFill>
                <a:cs typeface="+mn-cs"/>
              </a:rPr>
              <a:t>Stagen Privileged and Confidential</a:t>
            </a:r>
          </a:p>
        </p:txBody>
      </p:sp>
      <p:sp>
        <p:nvSpPr>
          <p:cNvPr id="5" name="TextBox 4"/>
          <p:cNvSpPr txBox="1">
            <a:spLocks noChangeArrowheads="1"/>
          </p:cNvSpPr>
          <p:nvPr userDrawn="1"/>
        </p:nvSpPr>
        <p:spPr bwMode="auto">
          <a:xfrm>
            <a:off x="6896100" y="6642100"/>
            <a:ext cx="2090738" cy="2159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r" eaLnBrk="1" hangingPunct="1">
              <a:defRPr/>
            </a:pPr>
            <a:fld id="{3E1D7E31-095F-41B4-BCCB-861F500D6332}" type="slidenum">
              <a:rPr lang="en-US" sz="800">
                <a:solidFill>
                  <a:srgbClr val="A6A6A6"/>
                </a:solidFill>
                <a:cs typeface="+mn-cs"/>
              </a:rPr>
              <a:pPr algn="r" eaLnBrk="1" hangingPunct="1">
                <a:defRPr/>
              </a:pPr>
              <a:t>‹#›</a:t>
            </a:fld>
            <a:endParaRPr lang="en-US" sz="800">
              <a:solidFill>
                <a:srgbClr val="A6A6A6"/>
              </a:solidFill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able Placeholder 10"/>
          <p:cNvSpPr>
            <a:spLocks noGrp="1"/>
          </p:cNvSpPr>
          <p:nvPr>
            <p:ph type="tbl" sz="quarter" idx="15"/>
          </p:nvPr>
        </p:nvSpPr>
        <p:spPr>
          <a:xfrm>
            <a:off x="457200" y="1123950"/>
            <a:ext cx="8229600" cy="5238750"/>
          </a:xfrm>
        </p:spPr>
        <p:txBody>
          <a:bodyPr/>
          <a:lstStyle/>
          <a:p>
            <a:pPr lvl="0"/>
            <a:endParaRPr lang="en-US" noProof="0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>
            <a:spLocks noChangeArrowheads="1"/>
          </p:cNvSpPr>
          <p:nvPr userDrawn="1"/>
        </p:nvSpPr>
        <p:spPr bwMode="auto">
          <a:xfrm>
            <a:off x="155575" y="6642100"/>
            <a:ext cx="2090738" cy="2159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r>
              <a:rPr lang="en-US" sz="800">
                <a:solidFill>
                  <a:srgbClr val="A6A6A6"/>
                </a:solidFill>
                <a:cs typeface="+mn-cs"/>
              </a:rPr>
              <a:t>Stagen Privileged and Confidential</a:t>
            </a:r>
          </a:p>
        </p:txBody>
      </p:sp>
      <p:sp>
        <p:nvSpPr>
          <p:cNvPr id="4" name="TextBox 3"/>
          <p:cNvSpPr txBox="1">
            <a:spLocks noChangeArrowheads="1"/>
          </p:cNvSpPr>
          <p:nvPr userDrawn="1"/>
        </p:nvSpPr>
        <p:spPr bwMode="auto">
          <a:xfrm>
            <a:off x="6896100" y="6642100"/>
            <a:ext cx="2090738" cy="2159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r" eaLnBrk="1" hangingPunct="1">
              <a:defRPr/>
            </a:pPr>
            <a:fld id="{E67A9CB5-C00A-48F3-8C16-B705B5D0D0E2}" type="slidenum">
              <a:rPr lang="en-US" sz="800">
                <a:solidFill>
                  <a:srgbClr val="A6A6A6"/>
                </a:solidFill>
                <a:cs typeface="+mn-cs"/>
              </a:rPr>
              <a:pPr algn="r" eaLnBrk="1" hangingPunct="1">
                <a:defRPr/>
              </a:pPr>
              <a:t>‹#›</a:t>
            </a:fld>
            <a:endParaRPr lang="en-US" sz="800">
              <a:solidFill>
                <a:srgbClr val="A6A6A6"/>
              </a:solidFill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s v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>
            <a:spLocks noChangeArrowheads="1"/>
          </p:cNvSpPr>
          <p:nvPr userDrawn="1"/>
        </p:nvSpPr>
        <p:spPr bwMode="auto">
          <a:xfrm>
            <a:off x="155575" y="6642100"/>
            <a:ext cx="2090738" cy="2159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r>
              <a:rPr lang="en-US" sz="800">
                <a:solidFill>
                  <a:srgbClr val="A6A6A6"/>
                </a:solidFill>
                <a:cs typeface="+mn-cs"/>
              </a:rPr>
              <a:t>Stagen Privileged and Confidential</a:t>
            </a:r>
          </a:p>
        </p:txBody>
      </p:sp>
      <p:sp>
        <p:nvSpPr>
          <p:cNvPr id="8" name="TextBox 7"/>
          <p:cNvSpPr txBox="1">
            <a:spLocks noChangeArrowheads="1"/>
          </p:cNvSpPr>
          <p:nvPr userDrawn="1"/>
        </p:nvSpPr>
        <p:spPr bwMode="auto">
          <a:xfrm>
            <a:off x="6896100" y="6642100"/>
            <a:ext cx="2090738" cy="2159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r" eaLnBrk="1" hangingPunct="1">
              <a:defRPr/>
            </a:pPr>
            <a:fld id="{9572F37D-C347-41EF-B854-7DC3600B55EB}" type="slidenum">
              <a:rPr lang="en-US" sz="800">
                <a:solidFill>
                  <a:srgbClr val="A6A6A6"/>
                </a:solidFill>
                <a:cs typeface="+mn-cs"/>
              </a:rPr>
              <a:pPr algn="r" eaLnBrk="1" hangingPunct="1">
                <a:defRPr/>
              </a:pPr>
              <a:t>‹#›</a:t>
            </a:fld>
            <a:endParaRPr lang="en-US" sz="800">
              <a:solidFill>
                <a:srgbClr val="A6A6A6"/>
              </a:solidFill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419100" y="1123950"/>
            <a:ext cx="4114800" cy="527685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4724400" y="1123950"/>
            <a:ext cx="4114800" cy="527685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s v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>
            <a:spLocks noChangeArrowheads="1"/>
          </p:cNvSpPr>
          <p:nvPr userDrawn="1"/>
        </p:nvSpPr>
        <p:spPr bwMode="auto">
          <a:xfrm>
            <a:off x="155575" y="6642100"/>
            <a:ext cx="2090738" cy="2159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r>
              <a:rPr lang="en-US" sz="800">
                <a:solidFill>
                  <a:srgbClr val="A6A6A6"/>
                </a:solidFill>
                <a:cs typeface="+mn-cs"/>
              </a:rPr>
              <a:t>Stagen Privileged and Confidential</a:t>
            </a:r>
          </a:p>
        </p:txBody>
      </p:sp>
      <p:sp>
        <p:nvSpPr>
          <p:cNvPr id="8" name="TextBox 7"/>
          <p:cNvSpPr txBox="1">
            <a:spLocks noChangeArrowheads="1"/>
          </p:cNvSpPr>
          <p:nvPr userDrawn="1"/>
        </p:nvSpPr>
        <p:spPr bwMode="auto">
          <a:xfrm>
            <a:off x="6896100" y="6642100"/>
            <a:ext cx="2090738" cy="2159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r" eaLnBrk="1" hangingPunct="1">
              <a:defRPr/>
            </a:pPr>
            <a:fld id="{0B49483D-26E7-4812-82DB-CC294D136584}" type="slidenum">
              <a:rPr lang="en-US" sz="800">
                <a:solidFill>
                  <a:srgbClr val="A6A6A6"/>
                </a:solidFill>
                <a:cs typeface="+mn-cs"/>
              </a:rPr>
              <a:pPr algn="r" eaLnBrk="1" hangingPunct="1">
                <a:defRPr/>
              </a:pPr>
              <a:t>‹#›</a:t>
            </a:fld>
            <a:endParaRPr lang="en-US" sz="800">
              <a:solidFill>
                <a:srgbClr val="A6A6A6"/>
              </a:solidFill>
              <a:cs typeface="+mn-cs"/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383392" y="1114222"/>
            <a:ext cx="4114800" cy="70485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contourClr>
              <a:schemeClr val="accent1">
                <a:tint val="100000"/>
                <a:shade val="100000"/>
                <a:hueMod val="100000"/>
                <a:satMod val="100000"/>
              </a:schemeClr>
            </a:contourClr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000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4733316" y="1114628"/>
            <a:ext cx="4114800" cy="70485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contourClr>
              <a:schemeClr val="accent1">
                <a:tint val="100000"/>
                <a:shade val="100000"/>
                <a:hueMod val="100000"/>
                <a:satMod val="100000"/>
              </a:schemeClr>
            </a:contourClr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383392" y="1905000"/>
            <a:ext cx="4114800" cy="4419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4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0" name="Text Placeholder 26"/>
          <p:cNvSpPr>
            <a:spLocks noGrp="1"/>
          </p:cNvSpPr>
          <p:nvPr>
            <p:ph type="body" sz="quarter" idx="23"/>
          </p:nvPr>
        </p:nvSpPr>
        <p:spPr>
          <a:xfrm>
            <a:off x="419100" y="1114222"/>
            <a:ext cx="4023360" cy="685800"/>
          </a:xfrm>
        </p:spPr>
        <p:txBody>
          <a:bodyPr anchor="ctr"/>
          <a:lstStyle>
            <a:lvl1pPr algn="ctr">
              <a:buNone/>
              <a:defRPr sz="2000"/>
            </a:lvl1pPr>
            <a:lvl2pPr algn="ctr">
              <a:buNone/>
              <a:defRPr sz="1400"/>
            </a:lvl2pPr>
            <a:lvl3pPr algn="ctr">
              <a:buNone/>
              <a:defRPr sz="1400"/>
            </a:lvl3pPr>
            <a:lvl4pPr algn="ctr">
              <a:buNone/>
              <a:defRPr sz="1400"/>
            </a:lvl4pPr>
            <a:lvl5pPr algn="ctr">
              <a:buNone/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5"/>
          <p:cNvSpPr>
            <a:spLocks noGrp="1"/>
          </p:cNvSpPr>
          <p:nvPr>
            <p:ph type="body" sz="quarter" idx="24"/>
          </p:nvPr>
        </p:nvSpPr>
        <p:spPr>
          <a:xfrm>
            <a:off x="4737989" y="1905000"/>
            <a:ext cx="4114800" cy="4419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4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3" name="Text Placeholder 26"/>
          <p:cNvSpPr>
            <a:spLocks noGrp="1"/>
          </p:cNvSpPr>
          <p:nvPr>
            <p:ph type="body" sz="quarter" idx="25"/>
          </p:nvPr>
        </p:nvSpPr>
        <p:spPr>
          <a:xfrm>
            <a:off x="4769024" y="1114628"/>
            <a:ext cx="4023360" cy="685800"/>
          </a:xfrm>
        </p:spPr>
        <p:txBody>
          <a:bodyPr anchor="ctr"/>
          <a:lstStyle>
            <a:lvl1pPr algn="ctr">
              <a:buNone/>
              <a:defRPr sz="2000"/>
            </a:lvl1pPr>
            <a:lvl2pPr algn="ctr">
              <a:buNone/>
              <a:defRPr sz="1400"/>
            </a:lvl2pPr>
            <a:lvl3pPr algn="ctr">
              <a:buNone/>
              <a:defRPr sz="1400"/>
            </a:lvl3pPr>
            <a:lvl4pPr algn="ctr">
              <a:buNone/>
              <a:defRPr sz="1400"/>
            </a:lvl4pPr>
            <a:lvl5pPr algn="ctr">
              <a:buNone/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umns v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>
            <a:spLocks noChangeArrowheads="1"/>
          </p:cNvSpPr>
          <p:nvPr userDrawn="1"/>
        </p:nvSpPr>
        <p:spPr bwMode="auto">
          <a:xfrm>
            <a:off x="155575" y="6642100"/>
            <a:ext cx="2090738" cy="2159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r>
              <a:rPr lang="en-US" sz="800">
                <a:solidFill>
                  <a:srgbClr val="A6A6A6"/>
                </a:solidFill>
                <a:cs typeface="+mn-cs"/>
              </a:rPr>
              <a:t>Stagen Privileged and Confidential</a:t>
            </a:r>
          </a:p>
        </p:txBody>
      </p:sp>
      <p:sp>
        <p:nvSpPr>
          <p:cNvPr id="7" name="TextBox 6"/>
          <p:cNvSpPr txBox="1">
            <a:spLocks noChangeArrowheads="1"/>
          </p:cNvSpPr>
          <p:nvPr userDrawn="1"/>
        </p:nvSpPr>
        <p:spPr bwMode="auto">
          <a:xfrm>
            <a:off x="6896100" y="6642100"/>
            <a:ext cx="2090738" cy="2159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r" eaLnBrk="1" hangingPunct="1">
              <a:defRPr/>
            </a:pPr>
            <a:fld id="{CE06B1A5-3EEA-4AF6-9356-E00910DD4C45}" type="slidenum">
              <a:rPr lang="en-US" sz="800">
                <a:solidFill>
                  <a:srgbClr val="A6A6A6"/>
                </a:solidFill>
                <a:cs typeface="+mn-cs"/>
              </a:rPr>
              <a:pPr algn="r" eaLnBrk="1" hangingPunct="1">
                <a:defRPr/>
              </a:pPr>
              <a:t>‹#›</a:t>
            </a:fld>
            <a:endParaRPr lang="en-US" sz="800">
              <a:solidFill>
                <a:srgbClr val="A6A6A6"/>
              </a:solidFill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3258344" y="1123950"/>
            <a:ext cx="2743200" cy="5200650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4"/>
          </p:nvPr>
        </p:nvSpPr>
        <p:spPr>
          <a:xfrm>
            <a:off x="6130925" y="1123950"/>
            <a:ext cx="2743200" cy="5200650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0" name="Text Placeholder 5"/>
          <p:cNvSpPr>
            <a:spLocks noGrp="1"/>
          </p:cNvSpPr>
          <p:nvPr>
            <p:ph type="body" sz="quarter" idx="15"/>
          </p:nvPr>
        </p:nvSpPr>
        <p:spPr>
          <a:xfrm>
            <a:off x="385763" y="1123950"/>
            <a:ext cx="2743200" cy="5200650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9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117475" y="357188"/>
            <a:ext cx="8913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61963" y="1123950"/>
            <a:ext cx="8377237" cy="523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First level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  <a:p>
            <a:pPr lvl="0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9" r:id="rId1"/>
    <p:sldLayoutId id="2147484048" r:id="rId2"/>
    <p:sldLayoutId id="2147484050" r:id="rId3"/>
    <p:sldLayoutId id="2147484051" r:id="rId4"/>
    <p:sldLayoutId id="2147484052" r:id="rId5"/>
    <p:sldLayoutId id="2147484053" r:id="rId6"/>
    <p:sldLayoutId id="2147484054" r:id="rId7"/>
    <p:sldLayoutId id="2147484055" r:id="rId8"/>
    <p:sldLayoutId id="2147484056" r:id="rId9"/>
    <p:sldLayoutId id="2147484057" r:id="rId10"/>
    <p:sldLayoutId id="2147484058" r:id="rId11"/>
    <p:sldLayoutId id="2147484059" r:id="rId12"/>
    <p:sldLayoutId id="2147484060" r:id="rId13"/>
    <p:sldLayoutId id="2147484061" r:id="rId14"/>
    <p:sldLayoutId id="2147484062" r:id="rId15"/>
    <p:sldLayoutId id="2147484063" r:id="rId16"/>
    <p:sldLayoutId id="2147484064" r:id="rId17"/>
  </p:sldLayoutIdLst>
  <p:hf sldNum="0" hdr="0" ft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2200" b="1" kern="1200">
          <a:solidFill>
            <a:schemeClr val="tx1"/>
          </a:solidFill>
          <a:latin typeface="+mj-lt"/>
          <a:ea typeface="ＭＳ Ｐゴシック" pitchFamily="-112" charset="-128"/>
          <a:cs typeface="ＭＳ Ｐゴシック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Arial" pitchFamily="34" charset="0"/>
          <a:ea typeface="ＭＳ Ｐゴシック" pitchFamily="-112" charset="-128"/>
          <a:cs typeface="ＭＳ Ｐゴシック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Arial" pitchFamily="34" charset="0"/>
          <a:ea typeface="ＭＳ Ｐゴシック" pitchFamily="-112" charset="-128"/>
          <a:cs typeface="ＭＳ Ｐゴシック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Arial" pitchFamily="34" charset="0"/>
          <a:ea typeface="ＭＳ Ｐゴシック" pitchFamily="-112" charset="-128"/>
          <a:cs typeface="ＭＳ Ｐゴシック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Arial" pitchFamily="34" charset="0"/>
          <a:ea typeface="ＭＳ Ｐゴシック" pitchFamily="-112" charset="-128"/>
          <a:cs typeface="ＭＳ Ｐゴシック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Arial" pitchFamily="34" charset="0"/>
          <a:ea typeface="ＭＳ Ｐゴシック" pitchFamily="-112" charset="-128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Arial" pitchFamily="34" charset="0"/>
          <a:ea typeface="ＭＳ Ｐゴシック" pitchFamily="-112" charset="-128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Arial" pitchFamily="34" charset="0"/>
          <a:ea typeface="ＭＳ Ｐゴシック" pitchFamily="-112" charset="-128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Arial" pitchFamily="34" charset="0"/>
          <a:ea typeface="ＭＳ Ｐゴシック" pitchFamily="-112" charset="-128"/>
        </a:defRPr>
      </a:lvl9pPr>
    </p:titleStyle>
    <p:bodyStyle>
      <a:lvl1pPr marL="228600" indent="-228600" algn="l" defTabSz="457200" rtl="0" eaLnBrk="0" fontAlgn="base" hangingPunct="0">
        <a:spcBef>
          <a:spcPts val="600"/>
        </a:spcBef>
        <a:spcAft>
          <a:spcPct val="0"/>
        </a:spcAft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ＭＳ Ｐゴシック" pitchFamily="-112" charset="-128"/>
          <a:cs typeface="ＭＳ Ｐゴシック"/>
        </a:defRPr>
      </a:lvl1pPr>
      <a:lvl2pPr marL="457200" indent="-228600" algn="l" defTabSz="457200" rtl="0" eaLnBrk="0" fontAlgn="base" hangingPunct="0">
        <a:spcBef>
          <a:spcPts val="600"/>
        </a:spcBef>
        <a:spcAft>
          <a:spcPct val="0"/>
        </a:spcAft>
        <a:buFont typeface="Symbol" pitchFamily="18" charset="2"/>
        <a:buChar char="·"/>
        <a:defRPr sz="1600" kern="1200">
          <a:solidFill>
            <a:schemeClr val="tx1"/>
          </a:solidFill>
          <a:latin typeface="+mn-lt"/>
          <a:ea typeface="ＭＳ Ｐゴシック" pitchFamily="-112" charset="-128"/>
          <a:cs typeface="ＭＳ Ｐゴシック"/>
        </a:defRPr>
      </a:lvl2pPr>
      <a:lvl3pPr marL="685800" indent="-228600" algn="l" defTabSz="457200" rtl="0" eaLnBrk="0" fontAlgn="base" hangingPunct="0">
        <a:spcBef>
          <a:spcPts val="600"/>
        </a:spcBef>
        <a:spcAft>
          <a:spcPct val="0"/>
        </a:spcAft>
        <a:buFont typeface="Arial" charset="0"/>
        <a:buChar char="–"/>
        <a:defRPr sz="1600" kern="1200">
          <a:solidFill>
            <a:schemeClr val="tx1"/>
          </a:solidFill>
          <a:latin typeface="+mn-lt"/>
          <a:ea typeface="ＭＳ Ｐゴシック" pitchFamily="-112" charset="-128"/>
          <a:cs typeface="ＭＳ Ｐゴシック"/>
        </a:defRPr>
      </a:lvl3pPr>
      <a:lvl4pPr marL="914400" indent="-228600" algn="l" defTabSz="457200" rtl="0" eaLnBrk="0" fontAlgn="base" hangingPunct="0">
        <a:spcBef>
          <a:spcPts val="600"/>
        </a:spcBef>
        <a:spcAft>
          <a:spcPct val="0"/>
        </a:spcAft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ＭＳ Ｐゴシック" pitchFamily="-112" charset="-128"/>
          <a:cs typeface="ＭＳ Ｐゴシック"/>
        </a:defRPr>
      </a:lvl4pPr>
      <a:lvl5pPr marL="1143000" indent="-228600" algn="l" defTabSz="457200" rtl="0" eaLnBrk="0" fontAlgn="base" hangingPunct="0">
        <a:spcBef>
          <a:spcPts val="600"/>
        </a:spcBef>
        <a:spcAft>
          <a:spcPct val="0"/>
        </a:spcAft>
        <a:buSzPct val="100000"/>
        <a:buFont typeface="Arial" charset="0"/>
        <a:buChar char="•"/>
        <a:defRPr sz="1600" kern="1200">
          <a:solidFill>
            <a:schemeClr val="tx1"/>
          </a:solidFill>
          <a:latin typeface="+mn-lt"/>
          <a:ea typeface="ＭＳ Ｐゴシック" pitchFamily="-112" charset="-128"/>
          <a:cs typeface="ＭＳ Ｐゴシック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Transformation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2"/>
          </p:nvPr>
        </p:nvSpPr>
        <p:spPr>
          <a:xfrm>
            <a:off x="533400" y="4152900"/>
            <a:ext cx="2133600" cy="514350"/>
          </a:xfrm>
        </p:spPr>
        <p:txBody>
          <a:bodyPr/>
          <a:lstStyle/>
          <a:p>
            <a:pPr>
              <a:buNone/>
            </a:pPr>
            <a:r>
              <a:rPr lang="en-US" sz="2800" dirty="0"/>
              <a:t>Awareness</a:t>
            </a:r>
            <a:endParaRPr lang="en-US" dirty="0"/>
          </a:p>
        </p:txBody>
      </p:sp>
      <p:pic>
        <p:nvPicPr>
          <p:cNvPr id="5" name="Picture 4" descr="yin-yang1000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76500" y="1714500"/>
            <a:ext cx="3962400" cy="3962400"/>
          </a:xfrm>
          <a:prstGeom prst="rect">
            <a:avLst/>
          </a:prstGeom>
        </p:spPr>
      </p:pic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6362700" y="2705100"/>
            <a:ext cx="2133600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28600" marR="0" lvl="0" indent="-228600" algn="l" defTabSz="4572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-112" charset="-128"/>
                <a:cs typeface="ＭＳ Ｐゴシック"/>
              </a:rPr>
              <a:t>Courageous</a:t>
            </a:r>
            <a:r>
              <a:rPr kumimoji="0" lang="en-US" sz="28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-112" charset="-128"/>
                <a:cs typeface="ＭＳ Ｐゴシック"/>
              </a:rPr>
              <a:t> Action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ＭＳ Ｐゴシック" pitchFamily="-112" charset="-128"/>
              <a:cs typeface="ＭＳ Ｐゴシック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ea typeface="ＭＳ Ｐゴシック" pitchFamily="34" charset="-128"/>
              </a:rPr>
              <a:t>Transformation Framework</a:t>
            </a:r>
          </a:p>
        </p:txBody>
      </p:sp>
      <p:sp>
        <p:nvSpPr>
          <p:cNvPr id="33795" name="Text Box 7"/>
          <p:cNvSpPr txBox="1">
            <a:spLocks noChangeArrowheads="1"/>
          </p:cNvSpPr>
          <p:nvPr/>
        </p:nvSpPr>
        <p:spPr bwMode="auto">
          <a:xfrm>
            <a:off x="582613" y="1254125"/>
            <a:ext cx="979487" cy="3079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lIns="45720" rIns="45720" anchor="ctr">
            <a:spAutoFit/>
          </a:bodyPr>
          <a:lstStyle/>
          <a:p>
            <a:pPr algn="r" eaLnBrk="0" hangingPunct="0">
              <a:spcBef>
                <a:spcPct val="20000"/>
              </a:spcBef>
            </a:pPr>
            <a:r>
              <a:rPr lang="en-US" sz="1400">
                <a:latin typeface="Verdana" pitchFamily="34" charset="0"/>
              </a:rPr>
              <a:t>High</a:t>
            </a:r>
          </a:p>
        </p:txBody>
      </p:sp>
      <p:sp>
        <p:nvSpPr>
          <p:cNvPr id="33796" name="Text Box 8"/>
          <p:cNvSpPr txBox="1">
            <a:spLocks noChangeArrowheads="1"/>
          </p:cNvSpPr>
          <p:nvPr/>
        </p:nvSpPr>
        <p:spPr bwMode="auto">
          <a:xfrm>
            <a:off x="569913" y="5562600"/>
            <a:ext cx="992187" cy="3079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lIns="45720" rIns="45720" anchor="ctr">
            <a:spAutoFit/>
          </a:bodyPr>
          <a:lstStyle/>
          <a:p>
            <a:pPr algn="r" eaLnBrk="0" hangingPunct="0">
              <a:spcBef>
                <a:spcPct val="20000"/>
              </a:spcBef>
            </a:pPr>
            <a:r>
              <a:rPr lang="en-US" sz="1400">
                <a:latin typeface="Verdana" pitchFamily="34" charset="0"/>
              </a:rPr>
              <a:t>Low</a:t>
            </a:r>
          </a:p>
        </p:txBody>
      </p:sp>
      <p:sp>
        <p:nvSpPr>
          <p:cNvPr id="49157" name="Text Box 9"/>
          <p:cNvSpPr txBox="1">
            <a:spLocks noChangeArrowheads="1"/>
          </p:cNvSpPr>
          <p:nvPr/>
        </p:nvSpPr>
        <p:spPr bwMode="auto">
          <a:xfrm>
            <a:off x="-304800" y="3364468"/>
            <a:ext cx="2247900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b="1" dirty="0">
                <a:latin typeface="Verdana" pitchFamily="34" charset="0"/>
              </a:rPr>
              <a:t>Awareness</a:t>
            </a:r>
          </a:p>
        </p:txBody>
      </p:sp>
      <p:sp>
        <p:nvSpPr>
          <p:cNvPr id="49158" name="Text Box 10"/>
          <p:cNvSpPr txBox="1">
            <a:spLocks noChangeArrowheads="1"/>
          </p:cNvSpPr>
          <p:nvPr/>
        </p:nvSpPr>
        <p:spPr bwMode="auto">
          <a:xfrm>
            <a:off x="3619500" y="5840968"/>
            <a:ext cx="3314700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b="1" dirty="0">
                <a:latin typeface="Verdana" pitchFamily="34" charset="0"/>
              </a:rPr>
              <a:t>Courageous Action</a:t>
            </a:r>
            <a:endParaRPr lang="en-US" sz="1200" b="1" dirty="0">
              <a:latin typeface="Verdana" pitchFamily="34" charset="0"/>
            </a:endParaRPr>
          </a:p>
        </p:txBody>
      </p:sp>
      <p:sp>
        <p:nvSpPr>
          <p:cNvPr id="33799" name="Text Box 11"/>
          <p:cNvSpPr txBox="1">
            <a:spLocks noChangeArrowheads="1"/>
          </p:cNvSpPr>
          <p:nvPr/>
        </p:nvSpPr>
        <p:spPr bwMode="auto">
          <a:xfrm>
            <a:off x="1533525" y="5791200"/>
            <a:ext cx="447675" cy="3079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lIns="45720" rIns="45720" anchor="ctr">
            <a:spAutoFit/>
          </a:bodyPr>
          <a:lstStyle/>
          <a:p>
            <a:pPr algn="ctr" eaLnBrk="0" hangingPunct="0">
              <a:spcBef>
                <a:spcPct val="20000"/>
              </a:spcBef>
            </a:pPr>
            <a:r>
              <a:rPr lang="en-US" sz="1400">
                <a:latin typeface="Verdana" pitchFamily="34" charset="0"/>
              </a:rPr>
              <a:t>Low</a:t>
            </a:r>
          </a:p>
        </p:txBody>
      </p:sp>
      <p:sp>
        <p:nvSpPr>
          <p:cNvPr id="33800" name="Text Box 12"/>
          <p:cNvSpPr txBox="1">
            <a:spLocks noChangeArrowheads="1"/>
          </p:cNvSpPr>
          <p:nvPr/>
        </p:nvSpPr>
        <p:spPr bwMode="auto">
          <a:xfrm>
            <a:off x="8267700" y="5791200"/>
            <a:ext cx="503238" cy="3079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lIns="45720" rIns="45720" anchor="ctr">
            <a:spAutoFit/>
          </a:bodyPr>
          <a:lstStyle/>
          <a:p>
            <a:pPr algn="ctr" eaLnBrk="0" hangingPunct="0">
              <a:spcBef>
                <a:spcPct val="20000"/>
              </a:spcBef>
            </a:pPr>
            <a:r>
              <a:rPr lang="en-US" sz="1400">
                <a:latin typeface="Verdana" pitchFamily="34" charset="0"/>
              </a:rPr>
              <a:t>High</a:t>
            </a:r>
          </a:p>
        </p:txBody>
      </p:sp>
      <p:sp>
        <p:nvSpPr>
          <p:cNvPr id="6" name="Rectangle 63"/>
          <p:cNvSpPr>
            <a:spLocks noChangeArrowheads="1"/>
          </p:cNvSpPr>
          <p:nvPr/>
        </p:nvSpPr>
        <p:spPr bwMode="auto">
          <a:xfrm>
            <a:off x="1606349" y="1306971"/>
            <a:ext cx="7156903" cy="4484229"/>
          </a:xfrm>
          <a:prstGeom prst="rect">
            <a:avLst/>
          </a:prstGeom>
          <a:solidFill>
            <a:schemeClr val="bg1"/>
          </a:solidFill>
          <a:ln>
            <a:solidFill>
              <a:srgbClr val="BFBFBF"/>
            </a:solidFill>
            <a:headEnd/>
            <a:tailEnd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eaLnBrk="0" hangingPunct="0">
              <a:spcBef>
                <a:spcPct val="20000"/>
              </a:spcBef>
              <a:defRPr/>
            </a:pPr>
            <a:endParaRPr lang="en-US" dirty="0"/>
          </a:p>
        </p:txBody>
      </p:sp>
      <p:sp>
        <p:nvSpPr>
          <p:cNvPr id="13" name="Text Box 13"/>
          <p:cNvSpPr txBox="1">
            <a:spLocks noChangeArrowheads="1"/>
          </p:cNvSpPr>
          <p:nvPr/>
        </p:nvSpPr>
        <p:spPr bwMode="auto">
          <a:xfrm>
            <a:off x="1612900" y="2266950"/>
            <a:ext cx="3595688" cy="3714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lIns="46800" tIns="46800" rIns="46800" bIns="46800">
            <a:spAutoFit/>
          </a:bodyPr>
          <a:lstStyle/>
          <a:p>
            <a:pPr algn="ctr" eaLnBrk="0" hangingPunct="0">
              <a:spcBef>
                <a:spcPct val="20000"/>
              </a:spcBef>
            </a:pPr>
            <a:r>
              <a:rPr lang="en-US" b="1" dirty="0"/>
              <a:t>Understanding</a:t>
            </a:r>
          </a:p>
        </p:txBody>
      </p:sp>
      <p:sp>
        <p:nvSpPr>
          <p:cNvPr id="14" name="Text Box 14"/>
          <p:cNvSpPr txBox="1">
            <a:spLocks noChangeArrowheads="1"/>
          </p:cNvSpPr>
          <p:nvPr/>
        </p:nvSpPr>
        <p:spPr bwMode="auto">
          <a:xfrm>
            <a:off x="5186363" y="2266950"/>
            <a:ext cx="3573462" cy="3714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lIns="46800" tIns="46800" rIns="46800" bIns="46800">
            <a:spAutoFit/>
          </a:bodyPr>
          <a:lstStyle/>
          <a:p>
            <a:pPr algn="ctr" eaLnBrk="0" hangingPunct="0">
              <a:spcBef>
                <a:spcPct val="20000"/>
              </a:spcBef>
            </a:pPr>
            <a:r>
              <a:rPr lang="en-US" b="1" dirty="0"/>
              <a:t>Transformation</a:t>
            </a:r>
          </a:p>
        </p:txBody>
      </p:sp>
      <p:sp>
        <p:nvSpPr>
          <p:cNvPr id="15" name="Text Box 15"/>
          <p:cNvSpPr txBox="1">
            <a:spLocks noChangeArrowheads="1"/>
          </p:cNvSpPr>
          <p:nvPr/>
        </p:nvSpPr>
        <p:spPr bwMode="auto">
          <a:xfrm>
            <a:off x="5164138" y="4440238"/>
            <a:ext cx="3606800" cy="3714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lIns="46800" tIns="46800" rIns="46800" bIns="46800">
            <a:spAutoFit/>
          </a:bodyPr>
          <a:lstStyle/>
          <a:p>
            <a:pPr algn="ctr" eaLnBrk="0" hangingPunct="0">
              <a:spcBef>
                <a:spcPct val="20000"/>
              </a:spcBef>
            </a:pPr>
            <a:r>
              <a:rPr lang="en-US" b="1" dirty="0"/>
              <a:t>Distress</a:t>
            </a:r>
          </a:p>
        </p:txBody>
      </p:sp>
      <p:sp>
        <p:nvSpPr>
          <p:cNvPr id="16" name="Text Box 17"/>
          <p:cNvSpPr txBox="1">
            <a:spLocks noChangeArrowheads="1"/>
          </p:cNvSpPr>
          <p:nvPr/>
        </p:nvSpPr>
        <p:spPr bwMode="auto">
          <a:xfrm>
            <a:off x="1600200" y="4430713"/>
            <a:ext cx="3581400" cy="3715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lIns="46800" tIns="46800" rIns="46800" bIns="46800">
            <a:spAutoFit/>
          </a:bodyPr>
          <a:lstStyle/>
          <a:p>
            <a:pPr algn="ctr" eaLnBrk="0" hangingPunct="0">
              <a:spcBef>
                <a:spcPct val="20000"/>
              </a:spcBef>
            </a:pPr>
            <a:r>
              <a:rPr lang="en-US" b="1" dirty="0"/>
              <a:t>Status Quo</a:t>
            </a:r>
          </a:p>
        </p:txBody>
      </p:sp>
      <p:cxnSp>
        <p:nvCxnSpPr>
          <p:cNvPr id="71" name="Straight Connector 70"/>
          <p:cNvCxnSpPr/>
          <p:nvPr/>
        </p:nvCxnSpPr>
        <p:spPr>
          <a:xfrm>
            <a:off x="1612900" y="3540125"/>
            <a:ext cx="7146925" cy="1588"/>
          </a:xfrm>
          <a:prstGeom prst="line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cxnSp>
      <p:cxnSp>
        <p:nvCxnSpPr>
          <p:cNvPr id="72" name="Straight Connector 71"/>
          <p:cNvCxnSpPr/>
          <p:nvPr/>
        </p:nvCxnSpPr>
        <p:spPr>
          <a:xfrm rot="5400000" flipH="1">
            <a:off x="2943226" y="3535362"/>
            <a:ext cx="4483100" cy="3175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2" name="Text Box 13"/>
          <p:cNvSpPr txBox="1">
            <a:spLocks noChangeArrowheads="1"/>
          </p:cNvSpPr>
          <p:nvPr/>
        </p:nvSpPr>
        <p:spPr bwMode="auto">
          <a:xfrm>
            <a:off x="1585913" y="2590800"/>
            <a:ext cx="3595687" cy="2794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lIns="46800" tIns="46800" rIns="46800" bIns="46800">
            <a:spAutoFit/>
          </a:bodyPr>
          <a:lstStyle/>
          <a:p>
            <a:pPr algn="ctr" eaLnBrk="0" hangingPunct="0">
              <a:spcBef>
                <a:spcPct val="20000"/>
              </a:spcBef>
            </a:pPr>
            <a:r>
              <a:rPr lang="en-US" sz="1200" b="1" dirty="0"/>
              <a:t>“minimize risk”</a:t>
            </a:r>
          </a:p>
        </p:txBody>
      </p:sp>
      <p:sp>
        <p:nvSpPr>
          <p:cNvPr id="23" name="Text Box 14"/>
          <p:cNvSpPr txBox="1">
            <a:spLocks noChangeArrowheads="1"/>
          </p:cNvSpPr>
          <p:nvPr/>
        </p:nvSpPr>
        <p:spPr bwMode="auto">
          <a:xfrm>
            <a:off x="5181600" y="2578100"/>
            <a:ext cx="3573463" cy="2794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lIns="46800" tIns="46800" rIns="46800" bIns="46800">
            <a:spAutoFit/>
          </a:bodyPr>
          <a:lstStyle/>
          <a:p>
            <a:pPr algn="ctr" eaLnBrk="0" hangingPunct="0">
              <a:spcBef>
                <a:spcPct val="20000"/>
              </a:spcBef>
            </a:pPr>
            <a:r>
              <a:rPr lang="en-US" sz="1200" b="1" dirty="0"/>
              <a:t>“embrace risk”</a:t>
            </a:r>
          </a:p>
        </p:txBody>
      </p:sp>
      <p:sp>
        <p:nvSpPr>
          <p:cNvPr id="25" name="Text Box 14"/>
          <p:cNvSpPr txBox="1">
            <a:spLocks noChangeArrowheads="1"/>
          </p:cNvSpPr>
          <p:nvPr/>
        </p:nvSpPr>
        <p:spPr bwMode="auto">
          <a:xfrm>
            <a:off x="5181600" y="4749800"/>
            <a:ext cx="3573463" cy="2794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lIns="46800" tIns="46800" rIns="46800" bIns="46800">
            <a:spAutoFit/>
          </a:bodyPr>
          <a:lstStyle/>
          <a:p>
            <a:pPr algn="ctr" eaLnBrk="0" hangingPunct="0">
              <a:spcBef>
                <a:spcPct val="20000"/>
              </a:spcBef>
            </a:pPr>
            <a:r>
              <a:rPr lang="en-US" sz="1200" b="1" dirty="0"/>
              <a:t>“unproductive”</a:t>
            </a:r>
          </a:p>
        </p:txBody>
      </p:sp>
      <p:pic>
        <p:nvPicPr>
          <p:cNvPr id="19" name="Picture 3" descr="EQQIQ0CA6I2BPOCA1FM6K5CAVA8RHMCAJMM3NFCA8AU5G4CALHQN63CAFW1XTUCA51OJSWCAEBYPL0CA71P3J6CAJJH42GCA3JPK4UCA1MN30OCA183LZRCA6YHUIJCAEPJ2M5CACWSP8BCANBKOXZCA56IHQB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115300" y="533400"/>
            <a:ext cx="533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7" grpId="0"/>
      <p:bldP spid="49158" grpId="0"/>
      <p:bldP spid="13" grpId="0"/>
      <p:bldP spid="14" grpId="0"/>
      <p:bldP spid="15" grpId="0"/>
      <p:bldP spid="16" grpId="0"/>
      <p:bldP spid="22" grpId="0"/>
      <p:bldP spid="23" grpId="0"/>
      <p:bldP spid="25" grpId="0"/>
    </p:bldLst>
  </p:timing>
</p:sld>
</file>

<file path=ppt/theme/theme1.xml><?xml version="1.0" encoding="utf-8"?>
<a:theme xmlns:a="http://schemas.openxmlformats.org/drawingml/2006/main" name="Stagen Master">
  <a:themeElements>
    <a:clrScheme name="Custom 1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E7ECED"/>
      </a:accent1>
      <a:accent2>
        <a:srgbClr val="C3D1D3"/>
      </a:accent2>
      <a:accent3>
        <a:srgbClr val="84A0A4"/>
      </a:accent3>
      <a:accent4>
        <a:srgbClr val="848484"/>
      </a:accent4>
      <a:accent5>
        <a:srgbClr val="BFBFBF"/>
      </a:accent5>
      <a:accent6>
        <a:srgbClr val="9E2B1E"/>
      </a:accent6>
      <a:hlink>
        <a:srgbClr val="000000"/>
      </a:hlink>
      <a:folHlink>
        <a:srgbClr val="00000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2"/>
        </a:solidFill>
        <a:ln>
          <a:noFill/>
        </a:ln>
        <a:effectLst/>
        <a:scene3d>
          <a:camera prst="orthographicFront" fov="0">
            <a:rot lat="0" lon="0" rev="0"/>
          </a:camera>
          <a:lightRig rig="balanced" dir="t">
            <a:rot lat="0" lon="0" rev="0"/>
          </a:lightRig>
        </a:scene3d>
        <a:sp3d prstMaterial="matte">
          <a:contourClr>
            <a:schemeClr val="accent1">
              <a:tint val="100000"/>
              <a:shade val="100000"/>
              <a:hueMod val="100000"/>
              <a:satMod val="100000"/>
            </a:schemeClr>
          </a:contourClr>
        </a:sp3d>
      </a:spPr>
      <a:bodyPr rtlCol="0" anchor="ctr"/>
      <a:lstStyle>
        <a:defPPr algn="ctr">
          <a:defRPr sz="2000"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 w="6350">
          <a:solidFill>
            <a:schemeClr val="bg1">
              <a:lumMod val="50000"/>
            </a:schemeClr>
          </a:solidFill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 bwMode="auto">
        <a:noFill/>
        <a:ln w="9525">
          <a:noFill/>
          <a:miter lim="800000"/>
          <a:headEnd/>
          <a:tailEnd/>
        </a:ln>
      </a:spPr>
      <a:bodyPr wrap="square">
        <a:spAutoFit/>
      </a:bodyPr>
      <a:lstStyle>
        <a:defPPr algn="ctr" eaLnBrk="0" hangingPunct="0">
          <a:defRPr sz="1400" b="1" dirty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8885</TotalTime>
  <Words>30</Words>
  <Application>Microsoft Office PowerPoint</Application>
  <PresentationFormat>On-screen Show (4:3)</PresentationFormat>
  <Paragraphs>18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ＭＳ Ｐゴシック</vt:lpstr>
      <vt:lpstr>Arial</vt:lpstr>
      <vt:lpstr>Calibri</vt:lpstr>
      <vt:lpstr>Symbol</vt:lpstr>
      <vt:lpstr>Verdana</vt:lpstr>
      <vt:lpstr>Wingdings</vt:lpstr>
      <vt:lpstr>Stagen Master</vt:lpstr>
      <vt:lpstr>Transformation</vt:lpstr>
      <vt:lpstr>Transformation Framework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Stagen Master Slides</dc:title>
  <dc:creator>Adam Leonard;Rand Stagen</dc:creator>
  <cp:lastModifiedBy>Rand Stagen</cp:lastModifiedBy>
  <cp:revision>823</cp:revision>
  <dcterms:created xsi:type="dcterms:W3CDTF">2008-02-08T14:57:25Z</dcterms:created>
  <dcterms:modified xsi:type="dcterms:W3CDTF">2018-03-02T18:20:52Z</dcterms:modified>
</cp:coreProperties>
</file>