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4"/>
  </p:notesMasterIdLst>
  <p:handoutMasterIdLst>
    <p:handoutMasterId r:id="rId5"/>
  </p:handoutMasterIdLst>
  <p:sldIdLst>
    <p:sldId id="258" r:id="rId3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>
        <p:scale>
          <a:sx n="120" d="100"/>
          <a:sy n="120" d="100"/>
        </p:scale>
        <p:origin x="90" y="-72"/>
      </p:cViewPr>
      <p:guideLst>
        <p:guide orient="horz" pos="336"/>
        <p:guide orient="horz" pos="4128"/>
        <p:guide orient="horz" pos="1296"/>
        <p:guide orient="horz" pos="1824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9/4/2015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9/4/2015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4"/>
            <a:ext cx="5546725" cy="4154487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8654" y="2133599"/>
            <a:ext cx="393192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711693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50577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11693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257615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7616" y="1407100"/>
            <a:ext cx="393192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38765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Lead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38764" y="1353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38764" y="1963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8764" y="2573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838764" y="31826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38764" y="37922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838764" y="4401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838764" y="5011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38764" y="5621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74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image" Target="../media/image3.jpe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NAME/DATE/TITLE HERE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SOMEONE’S Corp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5" r:id="rId34"/>
    <p:sldLayoutId id="2147484016" r:id="rId35"/>
    <p:sldLayoutId id="2147484017" r:id="rId36"/>
    <p:sldLayoutId id="2147484018" r:id="rId37"/>
    <p:sldLayoutId id="2147484019" r:id="rId38"/>
    <p:sldLayoutId id="2147484020" r:id="rId39"/>
    <p:sldLayoutId id="2147484021" r:id="rId40"/>
    <p:sldLayoutId id="2147484022" r:id="rId41"/>
    <p:sldLayoutId id="2147484023" r:id="rId42"/>
    <p:sldLayoutId id="2147484024" r:id="rId43"/>
    <p:sldLayoutId id="2147484025" r:id="rId44"/>
    <p:sldLayoutId id="2147484026" r:id="rId45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Focus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Geremy Smith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 smtClean="0"/>
              <a:t>Coach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Maintain Daily Sales </a:t>
            </a:r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Drive Backend Gross to $</a:t>
            </a:r>
            <a:r>
              <a:rPr lang="en-US" dirty="0" smtClean="0"/>
              <a:t>1400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1"/>
          </p:nvPr>
        </p:nvSpPr>
        <p:spPr>
          <a:xfrm>
            <a:off x="170156" y="4023360"/>
            <a:ext cx="1645920" cy="548640"/>
          </a:xfrm>
          <a:solidFill>
            <a:srgbClr val="0070C0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VW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170156" y="4632960"/>
            <a:ext cx="1645920" cy="1463040"/>
          </a:xfrm>
        </p:spPr>
        <p:txBody>
          <a:bodyPr/>
          <a:lstStyle/>
          <a:p>
            <a:r>
              <a:rPr lang="en-US" dirty="0" smtClean="0"/>
              <a:t>Improve management practice through VinSolutions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Stagen</a:t>
            </a:r>
            <a:r>
              <a:rPr lang="en-US" dirty="0" smtClean="0"/>
              <a:t> practice in daily routines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Daily Check-in with Pod Leaders</a:t>
            </a:r>
          </a:p>
          <a:p>
            <a:r>
              <a:rPr lang="en-US" dirty="0" smtClean="0"/>
              <a:t>Frequent quick check-in’s with CEO’s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1970696" y="4023360"/>
            <a:ext cx="1645920" cy="548640"/>
          </a:xfrm>
          <a:solidFill>
            <a:srgbClr val="0070C0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MH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1970696" y="4632960"/>
            <a:ext cx="1645920" cy="1463040"/>
          </a:xfrm>
        </p:spPr>
        <p:txBody>
          <a:bodyPr/>
          <a:lstStyle/>
          <a:p>
            <a:r>
              <a:rPr lang="en-US" dirty="0"/>
              <a:t>Improve management practice through VinSolutions</a:t>
            </a:r>
          </a:p>
          <a:p>
            <a:r>
              <a:rPr lang="en-US" dirty="0" smtClean="0"/>
              <a:t>Resist falling back to finance role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Weekly meeting – AB,MH,VW,JL,TC</a:t>
            </a:r>
          </a:p>
          <a:p>
            <a:r>
              <a:rPr lang="en-US" dirty="0" smtClean="0"/>
              <a:t>Schedule training for CEO’s – John E</a:t>
            </a:r>
          </a:p>
          <a:p>
            <a:r>
              <a:rPr lang="en-US" dirty="0" smtClean="0"/>
              <a:t>Submit finance options every deal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3771236" y="4023360"/>
            <a:ext cx="1645920" cy="548640"/>
          </a:xfrm>
          <a:solidFill>
            <a:srgbClr val="0070C0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AB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8"/>
          </p:nvPr>
        </p:nvSpPr>
        <p:spPr>
          <a:xfrm>
            <a:off x="3771236" y="4632960"/>
            <a:ext cx="1645920" cy="1463040"/>
          </a:xfrm>
        </p:spPr>
        <p:txBody>
          <a:bodyPr/>
          <a:lstStyle/>
          <a:p>
            <a:r>
              <a:rPr lang="en-US" dirty="0" smtClean="0"/>
              <a:t>Manage relationships with banks and CEO’s with CARE</a:t>
            </a:r>
          </a:p>
          <a:p>
            <a:r>
              <a:rPr lang="en-US" dirty="0" smtClean="0"/>
              <a:t>Drive development of Josh and Tyler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27" name="Elbow Connector 26"/>
          <p:cNvCxnSpPr>
            <a:stCxn id="4" idx="2"/>
          </p:cNvCxnSpPr>
          <p:nvPr/>
        </p:nvCxnSpPr>
        <p:spPr>
          <a:xfrm rot="16200000" flipH="1">
            <a:off x="1905000" y="990600"/>
            <a:ext cx="1813560" cy="3672840"/>
          </a:xfrm>
          <a:prstGeom prst="bentConnector2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67000" y="3733800"/>
            <a:ext cx="0" cy="381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48200" y="3733800"/>
            <a:ext cx="0" cy="381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79997" y="3695700"/>
            <a:ext cx="0" cy="381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8"/>
          <p:cNvSpPr>
            <a:spLocks noGrp="1"/>
          </p:cNvSpPr>
          <p:nvPr>
            <p:ph type="body" sz="quarter" idx="29"/>
          </p:nvPr>
        </p:nvSpPr>
        <p:spPr>
          <a:solidFill>
            <a:srgbClr val="0070C0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Personal Development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21"/>
          <p:cNvSpPr>
            <a:spLocks noGrp="1"/>
          </p:cNvSpPr>
          <p:nvPr>
            <p:ph type="body" sz="quarter" idx="30"/>
          </p:nvPr>
        </p:nvSpPr>
        <p:spPr>
          <a:solidFill>
            <a:srgbClr val="0070C0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@ Home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Stagen</a:t>
            </a:r>
            <a:endParaRPr lang="en-US" dirty="0" smtClean="0"/>
          </a:p>
          <a:p>
            <a:r>
              <a:rPr lang="en-US" dirty="0" smtClean="0"/>
              <a:t>Read 1 book every </a:t>
            </a:r>
            <a:r>
              <a:rPr lang="en-US" dirty="0" smtClean="0"/>
              <a:t>month</a:t>
            </a:r>
            <a:endParaRPr lang="en-US" dirty="0" smtClean="0"/>
          </a:p>
          <a:p>
            <a:r>
              <a:rPr lang="en-US" dirty="0" smtClean="0"/>
              <a:t>Gym 3 time per week</a:t>
            </a:r>
          </a:p>
          <a:p>
            <a:r>
              <a:rPr lang="en-US" dirty="0" smtClean="0"/>
              <a:t>Loose 20 </a:t>
            </a:r>
            <a:r>
              <a:rPr lang="en-US" dirty="0" err="1" smtClean="0"/>
              <a:t>lbs</a:t>
            </a:r>
            <a:r>
              <a:rPr lang="en-US" dirty="0" smtClean="0"/>
              <a:t>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Attend Ryders football games</a:t>
            </a:r>
            <a:endParaRPr lang="en-US" dirty="0" smtClean="0"/>
          </a:p>
          <a:p>
            <a:r>
              <a:rPr lang="en-US" dirty="0" smtClean="0"/>
              <a:t>Sunday night Date night with </a:t>
            </a:r>
            <a:r>
              <a:rPr lang="en-US" dirty="0" smtClean="0"/>
              <a:t>Lauren</a:t>
            </a:r>
          </a:p>
          <a:p>
            <a:r>
              <a:rPr lang="en-US" dirty="0" smtClean="0"/>
              <a:t>Read with Ryder </a:t>
            </a:r>
            <a:r>
              <a:rPr lang="en-US" dirty="0" err="1" smtClean="0"/>
              <a:t>everynight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44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115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Stagen 2012</vt:lpstr>
      <vt:lpstr>1_Stagen Master Layouts</vt:lpstr>
      <vt:lpstr>Personal Focus Areas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2015-09-04T20:59:53Z</dcterms:modified>
</cp:coreProperties>
</file>