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57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100" d="100"/>
          <a:sy n="100" d="100"/>
        </p:scale>
        <p:origin x="204" y="786"/>
      </p:cViewPr>
      <p:guideLst>
        <p:guide orient="horz" pos="336"/>
        <p:guide orient="horz" pos="4128"/>
        <p:guide orient="horz" pos="1296"/>
        <p:guide orient="horz" pos="1824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9/4/2015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9/4/2015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8654" y="2133599"/>
            <a:ext cx="393192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711693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250577" y="2133599"/>
            <a:ext cx="2286000" cy="4465639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11693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257615" y="1407100"/>
            <a:ext cx="228600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7616" y="1407100"/>
            <a:ext cx="3931920" cy="64008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L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6838765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Lead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838764" y="1353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838764" y="1963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838764" y="2573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6838764" y="31826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6838764" y="37922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838764" y="44018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0"/>
          </p:nvPr>
        </p:nvSpPr>
        <p:spPr>
          <a:xfrm>
            <a:off x="6838764" y="50114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5212080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6838764" y="5621044"/>
            <a:ext cx="2152835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77463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628682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353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1628682" y="1353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963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1628682" y="1963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573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628682" y="2573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31826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628682" y="31826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7922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628682" y="37922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44018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628682" y="44018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50114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628682" y="50114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5621044"/>
            <a:ext cx="148132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1628682" y="5621044"/>
            <a:ext cx="7362918" cy="457200"/>
          </a:xfrm>
        </p:spPr>
        <p:txBody>
          <a:bodyPr anchor="ctr"/>
          <a:lstStyle>
            <a:lvl1pPr marL="91440" indent="0">
              <a:buNone/>
              <a:defRPr/>
            </a:lvl1pPr>
            <a:lvl2pPr marL="91440" indent="0">
              <a:buNone/>
              <a:defRPr/>
            </a:lvl2pPr>
            <a:lvl3pPr marL="91440" indent="0">
              <a:buNone/>
              <a:defRPr/>
            </a:lvl3pPr>
            <a:lvl4pPr marL="91440" indent="0">
              <a:buNone/>
              <a:defRPr/>
            </a:lvl4pPr>
            <a:lvl5pPr marL="9144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47" Type="http://schemas.openxmlformats.org/officeDocument/2006/relationships/image" Target="../media/image3.jpeg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slideLayout" Target="../slideLayouts/slideLayout30.xml"/><Relationship Id="rId41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slideLayout" Target="../slideLayouts/slideLayout46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NAME/DATE/TITLE HERE</a:t>
            </a: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3698570" y="6671665"/>
            <a:ext cx="173736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SOMEONE’S Corp and</a:t>
            </a: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5" r:id="rId34"/>
    <p:sldLayoutId id="2147484016" r:id="rId35"/>
    <p:sldLayoutId id="2147484017" r:id="rId36"/>
    <p:sldLayoutId id="2147484018" r:id="rId37"/>
    <p:sldLayoutId id="2147484019" r:id="rId38"/>
    <p:sldLayoutId id="2147484020" r:id="rId39"/>
    <p:sldLayoutId id="2147484021" r:id="rId40"/>
    <p:sldLayoutId id="2147484022" r:id="rId41"/>
    <p:sldLayoutId id="2147484023" r:id="rId42"/>
    <p:sldLayoutId id="2147484024" r:id="rId43"/>
    <p:sldLayoutId id="2147484025" r:id="rId44"/>
    <p:sldLayoutId id="2147484026" r:id="rId4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Personal 2x2 Template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smtClean="0"/>
              <a:t>Geremy Smith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47725" y="1647825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Maintain Daily Sales </a:t>
            </a:r>
            <a:r>
              <a:rPr lang="en-US" dirty="0" smtClean="0"/>
              <a:t>Rhythm With Focus on Volume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752725" y="1647825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Drive Backend Gross to $1400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95600" y="4232910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Write process for Delivery Specialist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600700" y="3352800"/>
            <a:ext cx="647700" cy="501015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MH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5038725" y="1647825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@ Home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067300" y="2440305"/>
            <a:ext cx="1181100" cy="455295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Coach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6905625" y="2440305"/>
            <a:ext cx="676275" cy="50292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VW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22"/>
          </p:nvPr>
        </p:nvSpPr>
        <p:spPr>
          <a:xfrm>
            <a:off x="6972300" y="4312920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Improve Trade Appraisal Process 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4991100" y="4090035"/>
            <a:ext cx="7239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AB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9"/>
          </p:nvPr>
        </p:nvSpPr>
        <p:spPr>
          <a:xfrm>
            <a:off x="6972300" y="3185160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Personal Development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30"/>
          </p:nvPr>
        </p:nvSpPr>
        <p:spPr>
          <a:xfrm>
            <a:off x="5038725" y="5257800"/>
            <a:ext cx="1752600" cy="548640"/>
          </a:xfrm>
          <a:ln>
            <a:solidFill>
              <a:schemeClr val="accent6"/>
            </a:solidFill>
          </a:ln>
        </p:spPr>
        <p:txBody>
          <a:bodyPr anchor="ctr"/>
          <a:lstStyle/>
          <a:p>
            <a:pPr algn="ctr"/>
            <a:r>
              <a:rPr lang="en-US" dirty="0" smtClean="0"/>
              <a:t>Improve Key Process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410200" y="2805112"/>
            <a:ext cx="0" cy="1385888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838825" y="2880360"/>
            <a:ext cx="85725" cy="59436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4" idx="1"/>
          </p:cNvCxnSpPr>
          <p:nvPr/>
        </p:nvCxnSpPr>
        <p:spPr>
          <a:xfrm flipV="1">
            <a:off x="6162675" y="2691765"/>
            <a:ext cx="742950" cy="4762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37261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39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Personal 2x2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2015-09-04T21:01:37Z</dcterms:modified>
</cp:coreProperties>
</file>