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pos="432">
          <p15:clr>
            <a:srgbClr val="A4A3A4"/>
          </p15:clr>
        </p15:guide>
        <p15:guide id="6" pos="5664">
          <p15:clr>
            <a:srgbClr val="A4A3A4"/>
          </p15:clr>
        </p15:guide>
        <p15:guide id="7" pos="2304">
          <p15:clr>
            <a:srgbClr val="A4A3A4"/>
          </p15:clr>
        </p15:guide>
        <p15:guide id="8" pos="96">
          <p15:clr>
            <a:srgbClr val="A4A3A4"/>
          </p15:clr>
        </p15:guide>
        <p15:guide id="9" pos="5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 varScale="1">
        <p:scale>
          <a:sx n="88" d="100"/>
          <a:sy n="88" d="100"/>
        </p:scale>
        <p:origin x="1518" y="-408"/>
      </p:cViewPr>
      <p:guideLst>
        <p:guide orient="horz" pos="336"/>
        <p:guide orient="horz" pos="4128"/>
        <p:guide orient="horz" pos="1296"/>
        <p:guide orient="horz" pos="1824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8/30/2015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5918BF-F9DE-4F10-B743-C7BFD864D8C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11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46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27" r:id="rId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NAME/DATE/TITLE HERE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SOMEONE’S Corp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IRDA Matrix Template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Recon </a:t>
            </a:r>
            <a:r>
              <a:rPr lang="en-US" dirty="0" err="1" smtClean="0"/>
              <a:t>Irda</a:t>
            </a:r>
            <a:r>
              <a:rPr lang="en-US" dirty="0" smtClean="0"/>
              <a:t> Example Sheet</a:t>
            </a:r>
            <a:endParaRPr lang="en-US" dirty="0"/>
          </a:p>
        </p:txBody>
      </p:sp>
      <p:graphicFrame>
        <p:nvGraphicFramePr>
          <p:cNvPr id="943109" name="Group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67911051"/>
              </p:ext>
            </p:extLst>
          </p:nvPr>
        </p:nvGraphicFramePr>
        <p:xfrm>
          <a:off x="141288" y="1379538"/>
          <a:ext cx="8845462" cy="6612213"/>
        </p:xfrm>
        <a:graphic>
          <a:graphicData uri="http://schemas.openxmlformats.org/drawingml/2006/table">
            <a:tbl>
              <a:tblPr/>
              <a:tblGrid>
                <a:gridCol w="2047235"/>
                <a:gridCol w="1564480"/>
                <a:gridCol w="1716459"/>
                <a:gridCol w="1743278"/>
                <a:gridCol w="177401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Decision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nput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eview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ecide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pprove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917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Recon Road Map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Recon Leaders (Sullins, Robert, Bobby Cory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Geoff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Recon Staffing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 / Geoff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Geoff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Steve Hall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Cosmetics  On lot &amp; Off Lot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Receiving / Check In Team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Robert, Bobby, Sullins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Sullins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0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Mechanical In Shop &amp; Off Lot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Tech Team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Techs, Bobby, 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Bobby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Parts Purchase / Vendors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 Team, Cory &amp; Kris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Cory, Kris &amp; Bobby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Recon &gt; $700.00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 &amp; Receiving/ Check in Team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Cory-parts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Bobby-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Sullins-Cos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 / Buyers</a:t>
                      </a: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Avis/ Enterprise Recon Vehicles &gt; $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500.00 threshold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 &amp; Receiving/ Check in Team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Cory-parts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Bobby-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Sullins-Cos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 / Buyers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Ramon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Sullins to Initiate Arbitrate / Concession 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076" marR="93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955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140</Words>
  <Application>Microsoft Office PowerPoint</Application>
  <PresentationFormat>On-screen Show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Stagen 2012</vt:lpstr>
      <vt:lpstr>1_Stagen Master Layouts</vt:lpstr>
      <vt:lpstr>IRDA Matrix Template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2015-08-31T03:45:28Z</dcterms:modified>
</cp:coreProperties>
</file>