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9F7E5-3102-4CB8-9F20-1B49258F895A}" type="datetimeFigureOut">
              <a:rPr lang="en-US" smtClean="0"/>
              <a:t>5/27/15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E7C3-6645-493C-B559-C36B79D36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18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9F7E5-3102-4CB8-9F20-1B49258F895A}" type="datetimeFigureOut">
              <a:rPr lang="en-US" smtClean="0"/>
              <a:t>5/27/15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E7C3-6645-493C-B559-C36B79D36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700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9F7E5-3102-4CB8-9F20-1B49258F895A}" type="datetimeFigureOut">
              <a:rPr lang="en-US" smtClean="0"/>
              <a:t>5/27/15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E7C3-6645-493C-B559-C36B79D36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3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7790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9F7E5-3102-4CB8-9F20-1B49258F895A}" type="datetimeFigureOut">
              <a:rPr lang="en-US" smtClean="0"/>
              <a:t>5/27/15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E7C3-6645-493C-B559-C36B79D36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19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9F7E5-3102-4CB8-9F20-1B49258F895A}" type="datetimeFigureOut">
              <a:rPr lang="en-US" smtClean="0"/>
              <a:t>5/27/15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E7C3-6645-493C-B559-C36B79D36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055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9F7E5-3102-4CB8-9F20-1B49258F895A}" type="datetimeFigureOut">
              <a:rPr lang="en-US" smtClean="0"/>
              <a:t>5/27/15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E7C3-6645-493C-B559-C36B79D36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959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9F7E5-3102-4CB8-9F20-1B49258F895A}" type="datetimeFigureOut">
              <a:rPr lang="en-US" smtClean="0"/>
              <a:t>5/27/15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E7C3-6645-493C-B559-C36B79D36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44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9F7E5-3102-4CB8-9F20-1B49258F895A}" type="datetimeFigureOut">
              <a:rPr lang="en-US" smtClean="0"/>
              <a:t>5/27/15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E7C3-6645-493C-B559-C36B79D36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65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9F7E5-3102-4CB8-9F20-1B49258F895A}" type="datetimeFigureOut">
              <a:rPr lang="en-US" smtClean="0"/>
              <a:t>5/27/15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E7C3-6645-493C-B559-C36B79D36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19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9F7E5-3102-4CB8-9F20-1B49258F895A}" type="datetimeFigureOut">
              <a:rPr lang="en-US" smtClean="0"/>
              <a:t>5/27/15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E7C3-6645-493C-B559-C36B79D36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426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9F7E5-3102-4CB8-9F20-1B49258F895A}" type="datetimeFigureOut">
              <a:rPr lang="en-US" smtClean="0"/>
              <a:t>5/27/15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E7C3-6645-493C-B559-C36B79D36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7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9F7E5-3102-4CB8-9F20-1B49258F895A}" type="datetimeFigureOut">
              <a:rPr lang="en-US" smtClean="0"/>
              <a:t>5/27/15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3E7C3-6645-493C-B559-C36B79D36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84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46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715962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latin typeface="Century Gothic"/>
                <a:cs typeface="Century Gothic"/>
              </a:rPr>
              <a:t>Verishow</a:t>
            </a:r>
            <a:r>
              <a:rPr lang="en-US" sz="2800" dirty="0" smtClean="0">
                <a:latin typeface="Century Gothic"/>
                <a:cs typeface="Century Gothic"/>
              </a:rPr>
              <a:t> Chat Implementation Roadmap</a:t>
            </a:r>
            <a:endParaRPr lang="en-US" sz="2800" dirty="0">
              <a:latin typeface="Century Gothic"/>
              <a:cs typeface="Century Gothic"/>
            </a:endParaRPr>
          </a:p>
        </p:txBody>
      </p:sp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092873"/>
              </p:ext>
            </p:extLst>
          </p:nvPr>
        </p:nvGraphicFramePr>
        <p:xfrm>
          <a:off x="177024" y="1219200"/>
          <a:ext cx="8814576" cy="4270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9096"/>
                <a:gridCol w="1469096"/>
                <a:gridCol w="1469096"/>
                <a:gridCol w="1469096"/>
                <a:gridCol w="1469096"/>
                <a:gridCol w="1469096"/>
              </a:tblGrid>
              <a:tr h="613327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Work</a:t>
                      </a:r>
                      <a:r>
                        <a:rPr lang="en-US" sz="1400" i="1" baseline="0" dirty="0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 Streams</a:t>
                      </a:r>
                      <a:endParaRPr lang="en-US" sz="1400" i="1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Week of 5/11/2015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Week of 5/18/2015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Week of 5/25/2015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Week of 6/1/2015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Week of 6/8/2015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19163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Marketing/Ops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Contracts Signed</a:t>
                      </a:r>
                    </a:p>
                    <a:p>
                      <a:pPr algn="ctr"/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ctr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Training Proposal Presentation and Negotiation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Training Proposal Agreed Upon and Scheduled</a:t>
                      </a:r>
                    </a:p>
                    <a:p>
                      <a:pPr algn="ctr"/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ctr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ds Users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Set Up</a:t>
                      </a:r>
                    </a:p>
                    <a:p>
                      <a:pPr algn="ctr"/>
                      <a:endParaRPr lang="en-US" sz="1200" baseline="0" dirty="0" smtClean="0">
                        <a:latin typeface="Century Gothic"/>
                        <a:cs typeface="Century Gothic"/>
                      </a:endParaRPr>
                    </a:p>
                    <a:p>
                      <a:pPr algn="ctr"/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Customization of Chat Features w/ </a:t>
                      </a:r>
                      <a:r>
                        <a:rPr lang="en-US" sz="1200" baseline="0" dirty="0" err="1" smtClean="0">
                          <a:latin typeface="Century Gothic"/>
                          <a:cs typeface="Century Gothic"/>
                        </a:rPr>
                        <a:t>Skipster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Finalize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Customization of Features</a:t>
                      </a:r>
                    </a:p>
                    <a:p>
                      <a:pPr algn="ctr"/>
                      <a:endParaRPr lang="en-US" sz="1200" baseline="0" dirty="0" smtClean="0">
                        <a:latin typeface="Century Gothic"/>
                        <a:cs typeface="Century Gothic"/>
                      </a:endParaRPr>
                    </a:p>
                    <a:p>
                      <a:pPr algn="ctr"/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Finalize Sales Training </a:t>
                      </a:r>
                      <a:endParaRPr lang="en-US" sz="1200" baseline="0" dirty="0" smtClean="0">
                        <a:latin typeface="Century Gothic"/>
                        <a:cs typeface="Century Gothic"/>
                      </a:endParaRPr>
                    </a:p>
                    <a:p>
                      <a:pPr algn="ctr"/>
                      <a:endParaRPr lang="en-US" sz="1200" baseline="0" dirty="0" smtClean="0">
                        <a:latin typeface="Century Gothic"/>
                        <a:cs typeface="Century Gothic"/>
                      </a:endParaRPr>
                    </a:p>
                    <a:p>
                      <a:pPr algn="ctr"/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Send out Best Practices email  for customizing accounts </a:t>
                      </a:r>
                      <a:r>
                        <a:rPr lang="en-US" sz="1200" baseline="0" smtClean="0">
                          <a:latin typeface="Century Gothic"/>
                          <a:cs typeface="Century Gothic"/>
                        </a:rPr>
                        <a:t>(sales)</a:t>
                      </a:r>
                      <a:endParaRPr lang="en-US" sz="1200" baseline="0" dirty="0" smtClean="0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Online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(virtual) Training Sessions with 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Sales</a:t>
                      </a:r>
                    </a:p>
                    <a:p>
                      <a:pPr algn="ctr"/>
                      <a:endParaRPr lang="en-US" sz="1200" baseline="0" dirty="0" smtClean="0">
                        <a:latin typeface="Century Gothic"/>
                        <a:cs typeface="Century Gothic"/>
                      </a:endParaRPr>
                    </a:p>
                    <a:p>
                      <a:pPr algn="ctr"/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Fix/Update any issues from launch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Post-launch assessment meeting (TBD)</a:t>
                      </a:r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4797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Sales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Remaining Photos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Taken</a:t>
                      </a:r>
                    </a:p>
                    <a:p>
                      <a:pPr algn="ctr"/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Meet w/ER, DG, VW about scheduling for training</a:t>
                      </a:r>
                    </a:p>
                    <a:p>
                      <a:pPr algn="ctr"/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Verify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/Customize Accounts</a:t>
                      </a:r>
                    </a:p>
                    <a:p>
                      <a:pPr algn="ctr"/>
                      <a:endParaRPr lang="en-US" sz="1200" baseline="0" dirty="0" smtClean="0">
                        <a:latin typeface="Century Gothic"/>
                        <a:cs typeface="Century Gothic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Meet w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/GS, 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DG, VW re training scheduling</a:t>
                      </a:r>
                    </a:p>
                    <a:p>
                      <a:pPr algn="ctr"/>
                      <a:endParaRPr lang="en-US" sz="1200" baseline="0" dirty="0" smtClean="0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Monday: Online </a:t>
                      </a:r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Training w/ all </a:t>
                      </a:r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CEO’s</a:t>
                      </a:r>
                    </a:p>
                    <a:p>
                      <a:pPr algn="ctr"/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In Person Training (6/2-6/3) and Launch (6/3)</a:t>
                      </a:r>
                    </a:p>
                    <a:p>
                      <a:pPr algn="ctr"/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GS/DG/VW Post-launch assessment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meeting (TBD)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2074206" y="965796"/>
            <a:ext cx="7626096" cy="18288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r>
              <a:rPr lang="en-US" sz="1400" b="1" i="1" dirty="0" smtClean="0">
                <a:latin typeface="Century Gothic"/>
                <a:cs typeface="Century Gothic"/>
              </a:rPr>
              <a:t>Timeframe: Q2 2015</a:t>
            </a:r>
            <a:endParaRPr lang="en-US" sz="1400" b="1" i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6987346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184</Words>
  <Application>Microsoft Macintosh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Verishow Chat Implementation Roadmap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Roadmap</dc:title>
  <dc:creator>Ashley Duffey</dc:creator>
  <cp:lastModifiedBy>Brandi Beakley</cp:lastModifiedBy>
  <cp:revision>10</cp:revision>
  <dcterms:created xsi:type="dcterms:W3CDTF">2013-09-10T21:28:55Z</dcterms:created>
  <dcterms:modified xsi:type="dcterms:W3CDTF">2015-05-27T21:02:45Z</dcterms:modified>
</cp:coreProperties>
</file>