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3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theme/theme4.xml" ContentType="application/vnd.openxmlformats-officedocument.theme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theme/theme5.xml" ContentType="application/vnd.openxmlformats-officedocument.theme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theme/theme6.xml" ContentType="application/vnd.openxmlformats-officedocument.theme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967" r:id="rId1"/>
    <p:sldMasterId id="2147483969" r:id="rId2"/>
    <p:sldMasterId id="2147484040" r:id="rId3"/>
    <p:sldMasterId id="2147484085" r:id="rId4"/>
    <p:sldMasterId id="2147484130" r:id="rId5"/>
    <p:sldMasterId id="2147484175" r:id="rId6"/>
    <p:sldMasterId id="2147484200" r:id="rId7"/>
  </p:sldMasterIdLst>
  <p:notesMasterIdLst>
    <p:notesMasterId r:id="rId18"/>
  </p:notesMasterIdLst>
  <p:handoutMasterIdLst>
    <p:handoutMasterId r:id="rId19"/>
  </p:handoutMasterIdLst>
  <p:sldIdLst>
    <p:sldId id="256" r:id="rId8"/>
    <p:sldId id="268" r:id="rId9"/>
    <p:sldId id="295" r:id="rId10"/>
    <p:sldId id="296" r:id="rId11"/>
    <p:sldId id="271" r:id="rId12"/>
    <p:sldId id="283" r:id="rId13"/>
    <p:sldId id="287" r:id="rId14"/>
    <p:sldId id="288" r:id="rId15"/>
    <p:sldId id="289" r:id="rId16"/>
    <p:sldId id="290" r:id="rId17"/>
  </p:sldIdLst>
  <p:sldSz cx="9144000" cy="6858000" type="screen4x3"/>
  <p:notesSz cx="6934200" cy="92202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82CC"/>
    <a:srgbClr val="9E2B1E"/>
    <a:srgbClr val="E19100"/>
    <a:srgbClr val="465A8C"/>
    <a:srgbClr val="730B0B"/>
    <a:srgbClr val="EAD300"/>
    <a:srgbClr val="708B77"/>
    <a:srgbClr val="6C7C10"/>
    <a:srgbClr val="375618"/>
    <a:srgbClr val="4902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72" autoAdjust="0"/>
    <p:restoredTop sz="96029" autoAdjust="0"/>
  </p:normalViewPr>
  <p:slideViewPr>
    <p:cSldViewPr snapToObjects="1" showGuides="1">
      <p:cViewPr>
        <p:scale>
          <a:sx n="78" d="100"/>
          <a:sy n="78" d="100"/>
        </p:scale>
        <p:origin x="-1188" y="90"/>
      </p:cViewPr>
      <p:guideLst>
        <p:guide orient="horz" pos="336"/>
        <p:guide orient="horz" pos="4128"/>
        <p:guide orient="horz" pos="432"/>
        <p:guide orient="horz" pos="528"/>
        <p:guide pos="432"/>
        <p:guide pos="5664"/>
        <p:guide pos="2304"/>
        <p:guide pos="96"/>
        <p:guide pos="508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Objects="1" showGuides="1">
      <p:cViewPr varScale="1">
        <p:scale>
          <a:sx n="64" d="100"/>
          <a:sy n="64" d="100"/>
        </p:scale>
        <p:origin x="-3067" y="-67"/>
      </p:cViewPr>
      <p:guideLst>
        <p:guide orient="horz" pos="2904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05138" cy="461328"/>
          </a:xfrm>
          <a:prstGeom prst="rect">
            <a:avLst/>
          </a:prstGeom>
        </p:spPr>
        <p:txBody>
          <a:bodyPr vert="horz" lIns="91436" tIns="45718" rIns="91436" bIns="45718" rtlCol="0"/>
          <a:lstStyle>
            <a:lvl1pPr algn="l">
              <a:defRPr sz="1200"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6" y="1"/>
            <a:ext cx="3005138" cy="461328"/>
          </a:xfrm>
          <a:prstGeom prst="rect">
            <a:avLst/>
          </a:prstGeom>
        </p:spPr>
        <p:txBody>
          <a:bodyPr vert="horz" lIns="91436" tIns="45718" rIns="91436" bIns="45718" rtlCol="0"/>
          <a:lstStyle>
            <a:lvl1pPr algn="r">
              <a:defRPr sz="1200"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fld id="{72FCB86B-AEB0-4140-ABD9-6BF3A67B9A03}" type="datetimeFigureOut">
              <a:rPr lang="en-US"/>
              <a:pPr>
                <a:defRPr/>
              </a:pPr>
              <a:t>3/30/2015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57289"/>
            <a:ext cx="3005138" cy="461328"/>
          </a:xfrm>
          <a:prstGeom prst="rect">
            <a:avLst/>
          </a:prstGeom>
        </p:spPr>
        <p:txBody>
          <a:bodyPr vert="horz" lIns="91436" tIns="45718" rIns="91436" bIns="45718" rtlCol="0" anchor="b"/>
          <a:lstStyle>
            <a:lvl1pPr algn="l">
              <a:defRPr sz="1200"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6" y="8757289"/>
            <a:ext cx="3005138" cy="461328"/>
          </a:xfrm>
          <a:prstGeom prst="rect">
            <a:avLst/>
          </a:prstGeom>
        </p:spPr>
        <p:txBody>
          <a:bodyPr vert="horz" lIns="91436" tIns="45718" rIns="91436" bIns="45718" rtlCol="0" anchor="b"/>
          <a:lstStyle>
            <a:lvl1pPr algn="r">
              <a:defRPr sz="1200"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fld id="{DF17D94A-B379-4DAD-BE5D-AC88D304CFE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6180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05138" cy="461328"/>
          </a:xfrm>
          <a:prstGeom prst="rect">
            <a:avLst/>
          </a:prstGeom>
        </p:spPr>
        <p:txBody>
          <a:bodyPr vert="horz" lIns="92377" tIns="46189" rIns="92377" bIns="46189" rtlCol="0"/>
          <a:lstStyle>
            <a:lvl1pPr algn="l">
              <a:defRPr sz="1200"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476" y="1"/>
            <a:ext cx="3005138" cy="461328"/>
          </a:xfrm>
          <a:prstGeom prst="rect">
            <a:avLst/>
          </a:prstGeom>
        </p:spPr>
        <p:txBody>
          <a:bodyPr vert="horz" lIns="92377" tIns="46189" rIns="92377" bIns="46189" rtlCol="0"/>
          <a:lstStyle>
            <a:lvl1pPr algn="r">
              <a:defRPr sz="1200"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fld id="{76BDC747-0E35-4AB3-943F-70553F314B0C}" type="datetimeFigureOut">
              <a:rPr lang="en-US"/>
              <a:pPr>
                <a:defRPr/>
              </a:pPr>
              <a:t>3/30/2015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2050" y="690563"/>
            <a:ext cx="4610100" cy="3457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77" tIns="46189" rIns="92377" bIns="4618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739" y="4380231"/>
            <a:ext cx="5546725" cy="4148772"/>
          </a:xfrm>
          <a:prstGeom prst="rect">
            <a:avLst/>
          </a:prstGeom>
        </p:spPr>
        <p:txBody>
          <a:bodyPr vert="horz" lIns="92377" tIns="46189" rIns="92377" bIns="46189" rtlCol="0">
            <a:normAutofit/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57289"/>
            <a:ext cx="3005138" cy="461328"/>
          </a:xfrm>
          <a:prstGeom prst="rect">
            <a:avLst/>
          </a:prstGeom>
        </p:spPr>
        <p:txBody>
          <a:bodyPr vert="horz" lIns="92377" tIns="46189" rIns="92377" bIns="46189" rtlCol="0" anchor="b"/>
          <a:lstStyle>
            <a:lvl1pPr algn="l">
              <a:defRPr sz="1200"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476" y="8757289"/>
            <a:ext cx="3005138" cy="461328"/>
          </a:xfrm>
          <a:prstGeom prst="rect">
            <a:avLst/>
          </a:prstGeom>
        </p:spPr>
        <p:txBody>
          <a:bodyPr vert="horz" lIns="92377" tIns="46189" rIns="92377" bIns="46189" rtlCol="0" anchor="b"/>
          <a:lstStyle>
            <a:lvl1pPr algn="r">
              <a:defRPr sz="1200"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fld id="{7E434D44-D6CD-44A9-AD79-7624AFD64FE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2039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/>
              <a:t>ERIC / DOUG = PICK THE ONE-TWO MAJOR THINGS YOU WILL 100% COMMIT TO DELIVERING ON IN Q1……THEN BE SPECIFIC ON HOW YOU WILL MEASURE YOUR SUCCESS….IT HAS TO BE CLEAR ON WHAT SUCCESS LOOKS LIKE.</a:t>
            </a:r>
          </a:p>
          <a:p>
            <a:endParaRPr lang="en-US" altLang="en-US" dirty="0" smtClean="0"/>
          </a:p>
          <a:p>
            <a:r>
              <a:rPr lang="en-US" altLang="en-US" b="1" dirty="0" smtClean="0"/>
              <a:t>Focus 1 (New Hire CEO Development)</a:t>
            </a:r>
          </a:p>
          <a:p>
            <a:r>
              <a:rPr lang="en-US" altLang="en-US" dirty="0" smtClean="0"/>
              <a:t>Codify Discover Phase 1/16/15  (Doug)  Support Of Gene, Tyler , Jeff</a:t>
            </a:r>
          </a:p>
          <a:p>
            <a:r>
              <a:rPr lang="en-US" altLang="en-US" dirty="0" smtClean="0"/>
              <a:t>-Write it Down 1/16/15</a:t>
            </a:r>
          </a:p>
          <a:p>
            <a:r>
              <a:rPr lang="en-US" altLang="en-US" dirty="0" smtClean="0"/>
              <a:t>-Structure Discover note into Vin Solutions 1/16/15</a:t>
            </a:r>
          </a:p>
          <a:p>
            <a:r>
              <a:rPr lang="en-US" altLang="en-US" dirty="0" smtClean="0"/>
              <a:t>-Review notes/inputs into Vin Solutions  1//16/15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Focus 2: Speed of Trust</a:t>
            </a:r>
          </a:p>
          <a:p>
            <a:endParaRPr lang="en-US" altLang="en-US" dirty="0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6489" indent="-287111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8445" indent="-229689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7822" indent="-229689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67200" indent="-229689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26577" indent="-229689" defTabSz="4593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85955" indent="-229689" defTabSz="4593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45334" indent="-229689" defTabSz="4593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04711" indent="-229689" defTabSz="4593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8BA647A2-ACCF-4E03-A11E-9DED5501C98A}" type="slidenum">
              <a:rPr lang="en-US" altLang="en-US" smtClean="0">
                <a:solidFill>
                  <a:prstClr val="black"/>
                </a:solidFill>
              </a:rPr>
              <a:pPr eaLnBrk="1" hangingPunct="1"/>
              <a:t>6</a:t>
            </a:fld>
            <a:endParaRPr lang="en-US" altLang="en-US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4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4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1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1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1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1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1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1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5.xml"/></Relationships>
</file>

<file path=ppt/slideLayouts/_rels/slideLayout1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5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7.xml"/></Relationships>
</file>

<file path=ppt/slideLayouts/_rels/slideLayout2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7.xml"/></Relationships>
</file>

<file path=ppt/slideLayouts/_rels/slideLayout2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7.xml"/></Relationships>
</file>

<file path=ppt/slideLayouts/_rels/slideLayout2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7.xml"/></Relationships>
</file>

<file path=ppt/slideLayouts/_rels/slideLayout2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7.xml"/></Relationships>
</file>

<file path=ppt/slideLayouts/_rels/slideLayout2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7.xml"/></Relationships>
</file>

<file path=ppt/slideLayouts/_rels/slideLayout2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7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idx="12" hasCustomPrompt="1"/>
          </p:nvPr>
        </p:nvSpPr>
        <p:spPr>
          <a:xfrm>
            <a:off x="5224462" y="4851357"/>
            <a:ext cx="3657600" cy="299972"/>
          </a:xfrm>
          <a:prstGeom prst="rect">
            <a:avLst/>
          </a:prstGeom>
        </p:spPr>
        <p:txBody>
          <a:bodyPr lIns="0" tIns="91440" rIns="0" bIns="91440" anchor="ctr" anchorCtr="0">
            <a:noAutofit/>
          </a:bodyPr>
          <a:lstStyle>
            <a:lvl1pPr marL="0" indent="0">
              <a:buNone/>
              <a:defRPr sz="18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Event or presentation name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224462" y="5199927"/>
            <a:ext cx="3657600" cy="199981"/>
          </a:xfrm>
          <a:prstGeom prst="rect">
            <a:avLst/>
          </a:prstGeom>
        </p:spPr>
        <p:txBody>
          <a:bodyPr lIns="0" tIns="91440" rIns="0" bIns="91440" anchor="ctr" anchorCtr="0">
            <a:noAutofit/>
          </a:bodyPr>
          <a:lstStyle>
            <a:lvl1pPr marL="0" indent="0">
              <a:buNone/>
              <a:defRPr sz="14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Client name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5224462" y="5448505"/>
            <a:ext cx="3657600" cy="199981"/>
          </a:xfrm>
          <a:prstGeom prst="rect">
            <a:avLst/>
          </a:prstGeom>
        </p:spPr>
        <p:txBody>
          <a:bodyPr lIns="0" tIns="91440" rIns="0" bIns="91440" anchor="ctr" anchorCtr="0">
            <a:noAutofit/>
          </a:bodyPr>
          <a:lstStyle>
            <a:lvl1pPr marL="0" indent="0">
              <a:buNone/>
              <a:defRPr sz="1400" b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Event or presentation date</a:t>
            </a:r>
          </a:p>
        </p:txBody>
      </p:sp>
    </p:spTree>
    <p:extLst>
      <p:ext uri="{BB962C8B-B14F-4D97-AF65-F5344CB8AC3E}">
        <p14:creationId xmlns:p14="http://schemas.microsoft.com/office/powerpoint/2010/main" val="28839509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161402" y="1379538"/>
            <a:ext cx="4206240" cy="5131794"/>
          </a:xfrm>
        </p:spPr>
        <p:txBody>
          <a:bodyPr lIns="0" tIns="0" rIns="0" bIns="0">
            <a:noAutofit/>
          </a:bodyPr>
          <a:lstStyle>
            <a:lvl1pPr>
              <a:spcBef>
                <a:spcPts val="400"/>
              </a:spcBef>
              <a:spcAft>
                <a:spcPts val="400"/>
              </a:spcAft>
              <a:defRPr sz="2000"/>
            </a:lvl1pPr>
            <a:lvl2pPr>
              <a:spcBef>
                <a:spcPts val="400"/>
              </a:spcBef>
              <a:spcAft>
                <a:spcPts val="400"/>
              </a:spcAft>
              <a:defRPr sz="1800"/>
            </a:lvl2pPr>
            <a:lvl3pPr>
              <a:spcBef>
                <a:spcPts val="400"/>
              </a:spcBef>
              <a:spcAft>
                <a:spcPts val="400"/>
              </a:spcAft>
              <a:defRPr sz="1600"/>
            </a:lvl3pPr>
            <a:lvl4pPr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  <a:defRPr sz="1600"/>
            </a:lvl4pPr>
            <a:lvl5pPr>
              <a:spcBef>
                <a:spcPts val="400"/>
              </a:spcBef>
              <a:spcAft>
                <a:spcPts val="400"/>
              </a:spcAft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752453" y="1379538"/>
            <a:ext cx="4206240" cy="5131794"/>
          </a:xfrm>
        </p:spPr>
        <p:txBody>
          <a:bodyPr lIns="0" tIns="0" rIns="0" bIns="0">
            <a:noAutofit/>
          </a:bodyPr>
          <a:lstStyle>
            <a:lvl1pPr>
              <a:spcBef>
                <a:spcPts val="400"/>
              </a:spcBef>
              <a:spcAft>
                <a:spcPts val="400"/>
              </a:spcAft>
              <a:defRPr sz="2000"/>
            </a:lvl1pPr>
            <a:lvl2pPr>
              <a:spcBef>
                <a:spcPts val="400"/>
              </a:spcBef>
              <a:spcAft>
                <a:spcPts val="400"/>
              </a:spcAft>
              <a:defRPr sz="1800"/>
            </a:lvl2pPr>
            <a:lvl3pPr>
              <a:spcBef>
                <a:spcPts val="400"/>
              </a:spcBef>
              <a:spcAft>
                <a:spcPts val="400"/>
              </a:spcAft>
              <a:defRPr sz="1600"/>
            </a:lvl3pPr>
            <a:lvl4pPr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  <a:defRPr sz="1600"/>
            </a:lvl4pPr>
            <a:lvl5pPr>
              <a:spcBef>
                <a:spcPts val="400"/>
              </a:spcBef>
              <a:spcAft>
                <a:spcPts val="400"/>
              </a:spcAft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054115"/>
      </p:ext>
    </p:extLst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59473" y="1403350"/>
            <a:ext cx="2834640" cy="5181600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6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4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3168536" y="1403350"/>
            <a:ext cx="2834640" cy="5181600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6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4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77598" y="1403350"/>
            <a:ext cx="2834640" cy="5181600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6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4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6439279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w/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26"/>
          <p:cNvSpPr>
            <a:spLocks noGrp="1"/>
          </p:cNvSpPr>
          <p:nvPr>
            <p:ph type="body" sz="quarter" idx="27" hasCustomPrompt="1"/>
          </p:nvPr>
        </p:nvSpPr>
        <p:spPr>
          <a:xfrm>
            <a:off x="162572" y="1403350"/>
            <a:ext cx="2834640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8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62572" y="2057400"/>
            <a:ext cx="2834640" cy="4572000"/>
          </a:xfrm>
        </p:spPr>
        <p:txBody>
          <a:bodyPr lIns="0" tIns="0" rIns="0" bIns="0">
            <a:noAutofit/>
          </a:bodyPr>
          <a:lstStyle>
            <a:lvl1pPr>
              <a:spcBef>
                <a:spcPts val="300"/>
              </a:spcBef>
              <a:spcAft>
                <a:spcPts val="300"/>
              </a:spcAft>
              <a:defRPr sz="1600"/>
            </a:lvl1pPr>
            <a:lvl2pPr>
              <a:spcBef>
                <a:spcPts val="300"/>
              </a:spcBef>
              <a:spcAft>
                <a:spcPts val="300"/>
              </a:spcAft>
              <a:defRPr sz="1400"/>
            </a:lvl2pPr>
            <a:lvl3pPr>
              <a:spcBef>
                <a:spcPts val="300"/>
              </a:spcBef>
              <a:spcAft>
                <a:spcPts val="300"/>
              </a:spcAft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4" name="Text Placeholder 26"/>
          <p:cNvSpPr>
            <a:spLocks noGrp="1"/>
          </p:cNvSpPr>
          <p:nvPr>
            <p:ph type="body" sz="quarter" idx="26" hasCustomPrompt="1"/>
          </p:nvPr>
        </p:nvSpPr>
        <p:spPr>
          <a:xfrm>
            <a:off x="3166410" y="1407100"/>
            <a:ext cx="2834640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8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166410" y="2057400"/>
            <a:ext cx="2834640" cy="4572000"/>
          </a:xfrm>
        </p:spPr>
        <p:txBody>
          <a:bodyPr lIns="0" tIns="0" rIns="0" bIns="0">
            <a:noAutofit/>
          </a:bodyPr>
          <a:lstStyle>
            <a:lvl1pPr>
              <a:spcBef>
                <a:spcPts val="300"/>
              </a:spcBef>
              <a:spcAft>
                <a:spcPts val="300"/>
              </a:spcAft>
              <a:defRPr sz="1600"/>
            </a:lvl1pPr>
            <a:lvl2pPr>
              <a:spcBef>
                <a:spcPts val="300"/>
              </a:spcBef>
              <a:spcAft>
                <a:spcPts val="300"/>
              </a:spcAft>
              <a:defRPr sz="1400"/>
            </a:lvl2pPr>
            <a:lvl3pPr>
              <a:spcBef>
                <a:spcPts val="300"/>
              </a:spcBef>
              <a:spcAft>
                <a:spcPts val="300"/>
              </a:spcAft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6" name="Text Placeholder 26"/>
          <p:cNvSpPr>
            <a:spLocks noGrp="1"/>
          </p:cNvSpPr>
          <p:nvPr>
            <p:ph type="body" sz="quarter" idx="25" hasCustomPrompt="1"/>
          </p:nvPr>
        </p:nvSpPr>
        <p:spPr>
          <a:xfrm>
            <a:off x="6170247" y="1407100"/>
            <a:ext cx="2834640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8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6170247" y="2057400"/>
            <a:ext cx="2834640" cy="4572000"/>
          </a:xfrm>
        </p:spPr>
        <p:txBody>
          <a:bodyPr lIns="0" tIns="0" rIns="0" bIns="0">
            <a:noAutofit/>
          </a:bodyPr>
          <a:lstStyle>
            <a:lvl1pPr>
              <a:spcBef>
                <a:spcPts val="300"/>
              </a:spcBef>
              <a:spcAft>
                <a:spcPts val="300"/>
              </a:spcAft>
              <a:defRPr sz="1600"/>
            </a:lvl1pPr>
            <a:lvl2pPr>
              <a:spcBef>
                <a:spcPts val="300"/>
              </a:spcBef>
              <a:spcAft>
                <a:spcPts val="300"/>
              </a:spcAft>
              <a:defRPr sz="1400"/>
            </a:lvl2pPr>
            <a:lvl3pPr>
              <a:spcBef>
                <a:spcPts val="300"/>
              </a:spcBef>
              <a:spcAft>
                <a:spcPts val="300"/>
              </a:spcAft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758877344"/>
      </p:ext>
    </p:extLst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71450" y="1403350"/>
            <a:ext cx="2106613" cy="5181599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2401887" y="1403350"/>
            <a:ext cx="2106613" cy="5181599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4632324" y="1403350"/>
            <a:ext cx="2106613" cy="5181599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862762" y="1403350"/>
            <a:ext cx="2106613" cy="5181599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681162620"/>
      </p:ext>
    </p:extLst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s w/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26"/>
          <p:cNvSpPr>
            <a:spLocks noGrp="1"/>
          </p:cNvSpPr>
          <p:nvPr>
            <p:ph type="body" sz="quarter" idx="27" hasCustomPrompt="1"/>
          </p:nvPr>
        </p:nvSpPr>
        <p:spPr>
          <a:xfrm>
            <a:off x="171450" y="1362722"/>
            <a:ext cx="2106613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71450" y="1967891"/>
            <a:ext cx="2106613" cy="46634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6" name="Text Placeholder 26"/>
          <p:cNvSpPr>
            <a:spLocks noGrp="1"/>
          </p:cNvSpPr>
          <p:nvPr>
            <p:ph type="body" sz="quarter" idx="28" hasCustomPrompt="1"/>
          </p:nvPr>
        </p:nvSpPr>
        <p:spPr>
          <a:xfrm>
            <a:off x="2401887" y="1362722"/>
            <a:ext cx="2106613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2401887" y="1967891"/>
            <a:ext cx="2106613" cy="46634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8" name="Text Placeholder 26"/>
          <p:cNvSpPr>
            <a:spLocks noGrp="1"/>
          </p:cNvSpPr>
          <p:nvPr>
            <p:ph type="body" sz="quarter" idx="29" hasCustomPrompt="1"/>
          </p:nvPr>
        </p:nvSpPr>
        <p:spPr>
          <a:xfrm>
            <a:off x="4632324" y="1362722"/>
            <a:ext cx="2106613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4632324" y="1967891"/>
            <a:ext cx="2106613" cy="46634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0" name="Text Placeholder 26"/>
          <p:cNvSpPr>
            <a:spLocks noGrp="1"/>
          </p:cNvSpPr>
          <p:nvPr>
            <p:ph type="body" sz="quarter" idx="30" hasCustomPrompt="1"/>
          </p:nvPr>
        </p:nvSpPr>
        <p:spPr>
          <a:xfrm>
            <a:off x="6862762" y="1362722"/>
            <a:ext cx="2106613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21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862762" y="1967891"/>
            <a:ext cx="2106613" cy="46634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4426490"/>
      </p:ext>
    </p:extLst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71450" y="1371599"/>
            <a:ext cx="1645920" cy="5271746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323455" y="1371600"/>
            <a:ext cx="1645920" cy="5271746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5535453" y="1371601"/>
            <a:ext cx="1645920" cy="5271746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3747452" y="1371600"/>
            <a:ext cx="1645920" cy="5271746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1959451" y="1371600"/>
            <a:ext cx="1645920" cy="5271746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06287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s w/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26"/>
          <p:cNvSpPr>
            <a:spLocks noGrp="1"/>
          </p:cNvSpPr>
          <p:nvPr>
            <p:ph type="body" sz="quarter" idx="27" hasCustomPrompt="1"/>
          </p:nvPr>
        </p:nvSpPr>
        <p:spPr>
          <a:xfrm>
            <a:off x="171450" y="1356360"/>
            <a:ext cx="1645920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71450" y="1979905"/>
            <a:ext cx="1645920" cy="46634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2" name="Text Placeholder 26"/>
          <p:cNvSpPr>
            <a:spLocks noGrp="1"/>
          </p:cNvSpPr>
          <p:nvPr>
            <p:ph type="body" sz="quarter" idx="28" hasCustomPrompt="1"/>
          </p:nvPr>
        </p:nvSpPr>
        <p:spPr>
          <a:xfrm>
            <a:off x="1959451" y="1356360"/>
            <a:ext cx="1645920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1959451" y="1979906"/>
            <a:ext cx="1645920" cy="46634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4" name="Text Placeholder 26"/>
          <p:cNvSpPr>
            <a:spLocks noGrp="1"/>
          </p:cNvSpPr>
          <p:nvPr>
            <p:ph type="body" sz="quarter" idx="29" hasCustomPrompt="1"/>
          </p:nvPr>
        </p:nvSpPr>
        <p:spPr>
          <a:xfrm>
            <a:off x="3747452" y="1356360"/>
            <a:ext cx="1645920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3747452" y="1979906"/>
            <a:ext cx="1645920" cy="46634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6" name="Text Placeholder 26"/>
          <p:cNvSpPr>
            <a:spLocks noGrp="1"/>
          </p:cNvSpPr>
          <p:nvPr>
            <p:ph type="body" sz="quarter" idx="30" hasCustomPrompt="1"/>
          </p:nvPr>
        </p:nvSpPr>
        <p:spPr>
          <a:xfrm>
            <a:off x="5535453" y="1356360"/>
            <a:ext cx="1645920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5535453" y="1979907"/>
            <a:ext cx="1645920" cy="46634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8" name="Text Placeholder 26"/>
          <p:cNvSpPr>
            <a:spLocks noGrp="1"/>
          </p:cNvSpPr>
          <p:nvPr>
            <p:ph type="body" sz="quarter" idx="31" hasCustomPrompt="1"/>
          </p:nvPr>
        </p:nvSpPr>
        <p:spPr>
          <a:xfrm>
            <a:off x="7323455" y="1356360"/>
            <a:ext cx="1645920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323455" y="1979906"/>
            <a:ext cx="1645920" cy="46634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25462415"/>
      </p:ext>
    </p:extLst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5"/>
          <p:cNvSpPr>
            <a:spLocks noGrp="1"/>
          </p:cNvSpPr>
          <p:nvPr>
            <p:ph sz="quarter" idx="11"/>
          </p:nvPr>
        </p:nvSpPr>
        <p:spPr>
          <a:xfrm>
            <a:off x="171450" y="1403351"/>
            <a:ext cx="8797925" cy="5181600"/>
          </a:xfrm>
        </p:spPr>
        <p:txBody>
          <a:bodyPr lIns="0" tIns="0" rIns="0" bIns="0"/>
          <a:lstStyle>
            <a:lvl1pPr>
              <a:spcBef>
                <a:spcPts val="400"/>
              </a:spcBef>
              <a:spcAft>
                <a:spcPts val="400"/>
              </a:spcAft>
              <a:defRPr sz="1800"/>
            </a:lvl1pPr>
            <a:lvl2pPr>
              <a:spcBef>
                <a:spcPts val="400"/>
              </a:spcBef>
              <a:spcAft>
                <a:spcPts val="400"/>
              </a:spcAft>
              <a:defRPr sz="1400"/>
            </a:lvl2pPr>
            <a:lvl3pPr>
              <a:spcBef>
                <a:spcPts val="400"/>
              </a:spcBef>
              <a:spcAft>
                <a:spcPts val="400"/>
              </a:spcAft>
              <a:defRPr sz="1400"/>
            </a:lvl3pPr>
            <a:lvl4pPr>
              <a:spcBef>
                <a:spcPts val="400"/>
              </a:spcBef>
              <a:spcAft>
                <a:spcPts val="400"/>
              </a:spcAft>
              <a:defRPr sz="1400"/>
            </a:lvl4pPr>
            <a:lvl5pPr>
              <a:spcBef>
                <a:spcPts val="400"/>
              </a:spcBef>
              <a:spcAft>
                <a:spcPts val="400"/>
              </a:spcAft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984654"/>
      </p:ext>
    </p:extLst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hevron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3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3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239486" y="2518954"/>
            <a:ext cx="27432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4" name="Text Placeholder 5"/>
          <p:cNvSpPr>
            <a:spLocks noGrp="1"/>
          </p:cNvSpPr>
          <p:nvPr>
            <p:ph type="body" sz="quarter" idx="33"/>
          </p:nvPr>
        </p:nvSpPr>
        <p:spPr>
          <a:xfrm>
            <a:off x="3040004" y="2518954"/>
            <a:ext cx="27432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5" name="Text Placeholder 5"/>
          <p:cNvSpPr>
            <a:spLocks noGrp="1"/>
          </p:cNvSpPr>
          <p:nvPr>
            <p:ph type="body" sz="quarter" idx="38"/>
          </p:nvPr>
        </p:nvSpPr>
        <p:spPr>
          <a:xfrm>
            <a:off x="5862525" y="2518954"/>
            <a:ext cx="27432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6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239486" y="3888377"/>
            <a:ext cx="27432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7" name="Text Placeholder 5"/>
          <p:cNvSpPr>
            <a:spLocks noGrp="1"/>
          </p:cNvSpPr>
          <p:nvPr>
            <p:ph type="body" sz="quarter" idx="34"/>
          </p:nvPr>
        </p:nvSpPr>
        <p:spPr>
          <a:xfrm>
            <a:off x="3040004" y="3888377"/>
            <a:ext cx="27432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8" name="Text Placeholder 5"/>
          <p:cNvSpPr>
            <a:spLocks noGrp="1"/>
          </p:cNvSpPr>
          <p:nvPr>
            <p:ph type="body" sz="quarter" idx="39"/>
          </p:nvPr>
        </p:nvSpPr>
        <p:spPr>
          <a:xfrm>
            <a:off x="5862525" y="3888377"/>
            <a:ext cx="27432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9" name="Text Placeholder 5"/>
          <p:cNvSpPr>
            <a:spLocks noGrp="1"/>
          </p:cNvSpPr>
          <p:nvPr>
            <p:ph type="body" sz="quarter" idx="27"/>
          </p:nvPr>
        </p:nvSpPr>
        <p:spPr>
          <a:xfrm>
            <a:off x="239486" y="5257800"/>
            <a:ext cx="27432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0" name="Text Placeholder 5"/>
          <p:cNvSpPr>
            <a:spLocks noGrp="1"/>
          </p:cNvSpPr>
          <p:nvPr>
            <p:ph type="body" sz="quarter" idx="35"/>
          </p:nvPr>
        </p:nvSpPr>
        <p:spPr>
          <a:xfrm>
            <a:off x="3040004" y="5257800"/>
            <a:ext cx="27432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1" name="Text Placeholder 5"/>
          <p:cNvSpPr>
            <a:spLocks noGrp="1"/>
          </p:cNvSpPr>
          <p:nvPr>
            <p:ph type="body" sz="quarter" idx="40"/>
          </p:nvPr>
        </p:nvSpPr>
        <p:spPr>
          <a:xfrm>
            <a:off x="5862525" y="5257800"/>
            <a:ext cx="27432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316421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hevron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3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228600" y="2518954"/>
            <a:ext cx="201168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33"/>
          </p:nvPr>
        </p:nvSpPr>
        <p:spPr>
          <a:xfrm>
            <a:off x="2352626" y="2518954"/>
            <a:ext cx="201168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38"/>
          </p:nvPr>
        </p:nvSpPr>
        <p:spPr>
          <a:xfrm>
            <a:off x="4476652" y="2518954"/>
            <a:ext cx="201168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43"/>
          </p:nvPr>
        </p:nvSpPr>
        <p:spPr>
          <a:xfrm>
            <a:off x="6600678" y="2518954"/>
            <a:ext cx="201168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228600" y="3888377"/>
            <a:ext cx="201168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1" name="Text Placeholder 5"/>
          <p:cNvSpPr>
            <a:spLocks noGrp="1"/>
          </p:cNvSpPr>
          <p:nvPr>
            <p:ph type="body" sz="quarter" idx="34"/>
          </p:nvPr>
        </p:nvSpPr>
        <p:spPr>
          <a:xfrm>
            <a:off x="2352626" y="3888377"/>
            <a:ext cx="201168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39"/>
          </p:nvPr>
        </p:nvSpPr>
        <p:spPr>
          <a:xfrm>
            <a:off x="4476652" y="3888377"/>
            <a:ext cx="201168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5" name="Text Placeholder 5"/>
          <p:cNvSpPr>
            <a:spLocks noGrp="1"/>
          </p:cNvSpPr>
          <p:nvPr>
            <p:ph type="body" sz="quarter" idx="44"/>
          </p:nvPr>
        </p:nvSpPr>
        <p:spPr>
          <a:xfrm>
            <a:off x="6600678" y="3888377"/>
            <a:ext cx="201168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6" name="Text Placeholder 5"/>
          <p:cNvSpPr>
            <a:spLocks noGrp="1"/>
          </p:cNvSpPr>
          <p:nvPr>
            <p:ph type="body" sz="quarter" idx="27"/>
          </p:nvPr>
        </p:nvSpPr>
        <p:spPr>
          <a:xfrm>
            <a:off x="228600" y="5257800"/>
            <a:ext cx="201168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7" name="Text Placeholder 5"/>
          <p:cNvSpPr>
            <a:spLocks noGrp="1"/>
          </p:cNvSpPr>
          <p:nvPr>
            <p:ph type="body" sz="quarter" idx="35"/>
          </p:nvPr>
        </p:nvSpPr>
        <p:spPr>
          <a:xfrm>
            <a:off x="2352626" y="5257800"/>
            <a:ext cx="201168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8" name="Text Placeholder 5"/>
          <p:cNvSpPr>
            <a:spLocks noGrp="1"/>
          </p:cNvSpPr>
          <p:nvPr>
            <p:ph type="body" sz="quarter" idx="40"/>
          </p:nvPr>
        </p:nvSpPr>
        <p:spPr>
          <a:xfrm>
            <a:off x="4476652" y="5257800"/>
            <a:ext cx="201168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9" name="Text Placeholder 5"/>
          <p:cNvSpPr>
            <a:spLocks noGrp="1"/>
          </p:cNvSpPr>
          <p:nvPr>
            <p:ph type="body" sz="quarter" idx="45"/>
          </p:nvPr>
        </p:nvSpPr>
        <p:spPr>
          <a:xfrm>
            <a:off x="6600678" y="5257800"/>
            <a:ext cx="201168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198477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hevron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3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7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228600" y="2514600"/>
            <a:ext cx="16459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8" name="Text Placeholder 5"/>
          <p:cNvSpPr>
            <a:spLocks noGrp="1"/>
          </p:cNvSpPr>
          <p:nvPr>
            <p:ph type="body" sz="quarter" idx="33"/>
          </p:nvPr>
        </p:nvSpPr>
        <p:spPr>
          <a:xfrm>
            <a:off x="1913520" y="2514600"/>
            <a:ext cx="16459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9" name="Text Placeholder 5"/>
          <p:cNvSpPr>
            <a:spLocks noGrp="1"/>
          </p:cNvSpPr>
          <p:nvPr>
            <p:ph type="body" sz="quarter" idx="38"/>
          </p:nvPr>
        </p:nvSpPr>
        <p:spPr>
          <a:xfrm>
            <a:off x="3611675" y="2514600"/>
            <a:ext cx="16459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0" name="Text Placeholder 5"/>
          <p:cNvSpPr>
            <a:spLocks noGrp="1"/>
          </p:cNvSpPr>
          <p:nvPr>
            <p:ph type="body" sz="quarter" idx="43"/>
          </p:nvPr>
        </p:nvSpPr>
        <p:spPr>
          <a:xfrm>
            <a:off x="5306663" y="2514600"/>
            <a:ext cx="16459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9" name="Text Placeholder 5"/>
          <p:cNvSpPr>
            <a:spLocks noGrp="1"/>
          </p:cNvSpPr>
          <p:nvPr>
            <p:ph type="body" sz="quarter" idx="46"/>
          </p:nvPr>
        </p:nvSpPr>
        <p:spPr>
          <a:xfrm>
            <a:off x="7001651" y="2514600"/>
            <a:ext cx="16459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2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228600" y="3889466"/>
            <a:ext cx="16459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4" name="Text Placeholder 5"/>
          <p:cNvSpPr>
            <a:spLocks noGrp="1"/>
          </p:cNvSpPr>
          <p:nvPr>
            <p:ph type="body" sz="quarter" idx="34"/>
          </p:nvPr>
        </p:nvSpPr>
        <p:spPr>
          <a:xfrm>
            <a:off x="1913520" y="3889466"/>
            <a:ext cx="16459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5" name="Text Placeholder 5"/>
          <p:cNvSpPr>
            <a:spLocks noGrp="1"/>
          </p:cNvSpPr>
          <p:nvPr>
            <p:ph type="body" sz="quarter" idx="39"/>
          </p:nvPr>
        </p:nvSpPr>
        <p:spPr>
          <a:xfrm>
            <a:off x="3611675" y="3889466"/>
            <a:ext cx="16459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6" name="Text Placeholder 5"/>
          <p:cNvSpPr>
            <a:spLocks noGrp="1"/>
          </p:cNvSpPr>
          <p:nvPr>
            <p:ph type="body" sz="quarter" idx="44"/>
          </p:nvPr>
        </p:nvSpPr>
        <p:spPr>
          <a:xfrm>
            <a:off x="5306663" y="3889466"/>
            <a:ext cx="16459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1" name="Text Placeholder 5"/>
          <p:cNvSpPr>
            <a:spLocks noGrp="1"/>
          </p:cNvSpPr>
          <p:nvPr>
            <p:ph type="body" sz="quarter" idx="47"/>
          </p:nvPr>
        </p:nvSpPr>
        <p:spPr>
          <a:xfrm>
            <a:off x="7001651" y="3889466"/>
            <a:ext cx="16459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3" name="Text Placeholder 5"/>
          <p:cNvSpPr>
            <a:spLocks noGrp="1"/>
          </p:cNvSpPr>
          <p:nvPr>
            <p:ph type="body" sz="quarter" idx="27"/>
          </p:nvPr>
        </p:nvSpPr>
        <p:spPr>
          <a:xfrm>
            <a:off x="228600" y="5264332"/>
            <a:ext cx="16459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4" name="Text Placeholder 5"/>
          <p:cNvSpPr>
            <a:spLocks noGrp="1"/>
          </p:cNvSpPr>
          <p:nvPr>
            <p:ph type="body" sz="quarter" idx="35"/>
          </p:nvPr>
        </p:nvSpPr>
        <p:spPr>
          <a:xfrm>
            <a:off x="1913520" y="5264332"/>
            <a:ext cx="16459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5" name="Text Placeholder 5"/>
          <p:cNvSpPr>
            <a:spLocks noGrp="1"/>
          </p:cNvSpPr>
          <p:nvPr>
            <p:ph type="body" sz="quarter" idx="40"/>
          </p:nvPr>
        </p:nvSpPr>
        <p:spPr>
          <a:xfrm>
            <a:off x="3611675" y="5264332"/>
            <a:ext cx="16459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6" name="Text Placeholder 5"/>
          <p:cNvSpPr>
            <a:spLocks noGrp="1"/>
          </p:cNvSpPr>
          <p:nvPr>
            <p:ph type="body" sz="quarter" idx="45"/>
          </p:nvPr>
        </p:nvSpPr>
        <p:spPr>
          <a:xfrm>
            <a:off x="5306663" y="5264332"/>
            <a:ext cx="16459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7" name="Text Placeholder 5"/>
          <p:cNvSpPr>
            <a:spLocks noGrp="1"/>
          </p:cNvSpPr>
          <p:nvPr>
            <p:ph type="body" sz="quarter" idx="48"/>
          </p:nvPr>
        </p:nvSpPr>
        <p:spPr>
          <a:xfrm>
            <a:off x="7001651" y="5264332"/>
            <a:ext cx="16459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785010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w/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26"/>
          <p:cNvSpPr>
            <a:spLocks noGrp="1"/>
          </p:cNvSpPr>
          <p:nvPr>
            <p:ph type="body" sz="quarter" idx="23" hasCustomPrompt="1"/>
          </p:nvPr>
        </p:nvSpPr>
        <p:spPr>
          <a:xfrm>
            <a:off x="171450" y="1392238"/>
            <a:ext cx="4297680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0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2" name="Text Placeholder 26"/>
          <p:cNvSpPr>
            <a:spLocks noGrp="1"/>
          </p:cNvSpPr>
          <p:nvPr>
            <p:ph type="body" sz="quarter" idx="25" hasCustomPrompt="1"/>
          </p:nvPr>
        </p:nvSpPr>
        <p:spPr>
          <a:xfrm>
            <a:off x="4714558" y="1392238"/>
            <a:ext cx="4297680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0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171450" y="2057400"/>
            <a:ext cx="4297680" cy="4572000"/>
          </a:xfrm>
        </p:spPr>
        <p:txBody>
          <a:bodyPr lIns="0" tIns="0" rIns="0" bIns="0">
            <a:noAutofit/>
          </a:bodyPr>
          <a:lstStyle>
            <a:lvl1pPr>
              <a:spcBef>
                <a:spcPts val="400"/>
              </a:spcBef>
              <a:spcAft>
                <a:spcPts val="400"/>
              </a:spcAft>
              <a:defRPr sz="2000"/>
            </a:lvl1pPr>
            <a:lvl2pPr>
              <a:spcBef>
                <a:spcPts val="400"/>
              </a:spcBef>
              <a:spcAft>
                <a:spcPts val="400"/>
              </a:spcAft>
              <a:defRPr sz="1600"/>
            </a:lvl2pPr>
            <a:lvl3pPr>
              <a:spcBef>
                <a:spcPts val="400"/>
              </a:spcBef>
              <a:spcAft>
                <a:spcPts val="400"/>
              </a:spcAft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24"/>
          </p:nvPr>
        </p:nvSpPr>
        <p:spPr>
          <a:xfrm>
            <a:off x="4705634" y="2057400"/>
            <a:ext cx="4297680" cy="4572000"/>
          </a:xfrm>
        </p:spPr>
        <p:txBody>
          <a:bodyPr lIns="0" tIns="0" rIns="0" bIns="0">
            <a:noAutofit/>
          </a:bodyPr>
          <a:lstStyle>
            <a:lvl1pPr>
              <a:spcBef>
                <a:spcPts val="400"/>
              </a:spcBef>
              <a:spcAft>
                <a:spcPts val="400"/>
              </a:spcAft>
              <a:defRPr sz="2000"/>
            </a:lvl1pPr>
            <a:lvl2pPr>
              <a:spcBef>
                <a:spcPts val="400"/>
              </a:spcBef>
              <a:spcAft>
                <a:spcPts val="400"/>
              </a:spcAft>
              <a:defRPr sz="1600"/>
            </a:lvl2pPr>
            <a:lvl3pPr>
              <a:spcBef>
                <a:spcPts val="400"/>
              </a:spcBef>
              <a:spcAft>
                <a:spcPts val="400"/>
              </a:spcAft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615170081"/>
      </p:ext>
    </p:extLst>
  </p:cSld>
  <p:clrMapOvr>
    <a:masterClrMapping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Chevron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3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4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206828" y="2512422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5" name="Text Placeholder 5"/>
          <p:cNvSpPr>
            <a:spLocks noGrp="1"/>
          </p:cNvSpPr>
          <p:nvPr>
            <p:ph type="body" sz="quarter" idx="33"/>
          </p:nvPr>
        </p:nvSpPr>
        <p:spPr>
          <a:xfrm>
            <a:off x="1618573" y="2512422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6" name="Text Placeholder 5"/>
          <p:cNvSpPr>
            <a:spLocks noGrp="1"/>
          </p:cNvSpPr>
          <p:nvPr>
            <p:ph type="body" sz="quarter" idx="38"/>
          </p:nvPr>
        </p:nvSpPr>
        <p:spPr>
          <a:xfrm>
            <a:off x="3041408" y="2512422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7" name="Text Placeholder 5"/>
          <p:cNvSpPr>
            <a:spLocks noGrp="1"/>
          </p:cNvSpPr>
          <p:nvPr>
            <p:ph type="body" sz="quarter" idx="43"/>
          </p:nvPr>
        </p:nvSpPr>
        <p:spPr>
          <a:xfrm>
            <a:off x="4461590" y="2512422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7" name="Text Placeholder 5"/>
          <p:cNvSpPr>
            <a:spLocks noGrp="1"/>
          </p:cNvSpPr>
          <p:nvPr>
            <p:ph type="body" sz="quarter" idx="46"/>
          </p:nvPr>
        </p:nvSpPr>
        <p:spPr>
          <a:xfrm>
            <a:off x="5881770" y="2512422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0" name="Text Placeholder 5"/>
          <p:cNvSpPr>
            <a:spLocks noGrp="1"/>
          </p:cNvSpPr>
          <p:nvPr>
            <p:ph type="body" sz="quarter" idx="49"/>
          </p:nvPr>
        </p:nvSpPr>
        <p:spPr>
          <a:xfrm>
            <a:off x="7304169" y="2512422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3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206828" y="3887288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4" name="Text Placeholder 5"/>
          <p:cNvSpPr>
            <a:spLocks noGrp="1"/>
          </p:cNvSpPr>
          <p:nvPr>
            <p:ph type="body" sz="quarter" idx="34"/>
          </p:nvPr>
        </p:nvSpPr>
        <p:spPr>
          <a:xfrm>
            <a:off x="1618573" y="3887288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5" name="Text Placeholder 5"/>
          <p:cNvSpPr>
            <a:spLocks noGrp="1"/>
          </p:cNvSpPr>
          <p:nvPr>
            <p:ph type="body" sz="quarter" idx="39"/>
          </p:nvPr>
        </p:nvSpPr>
        <p:spPr>
          <a:xfrm>
            <a:off x="3041408" y="3887288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6" name="Text Placeholder 5"/>
          <p:cNvSpPr>
            <a:spLocks noGrp="1"/>
          </p:cNvSpPr>
          <p:nvPr>
            <p:ph type="body" sz="quarter" idx="44"/>
          </p:nvPr>
        </p:nvSpPr>
        <p:spPr>
          <a:xfrm>
            <a:off x="4461590" y="3887288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1" name="Text Placeholder 5"/>
          <p:cNvSpPr>
            <a:spLocks noGrp="1"/>
          </p:cNvSpPr>
          <p:nvPr>
            <p:ph type="body" sz="quarter" idx="47"/>
          </p:nvPr>
        </p:nvSpPr>
        <p:spPr>
          <a:xfrm>
            <a:off x="5881770" y="3887288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3" name="Text Placeholder 5"/>
          <p:cNvSpPr>
            <a:spLocks noGrp="1"/>
          </p:cNvSpPr>
          <p:nvPr>
            <p:ph type="body" sz="quarter" idx="50"/>
          </p:nvPr>
        </p:nvSpPr>
        <p:spPr>
          <a:xfrm>
            <a:off x="7304169" y="3887288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5" name="Text Placeholder 5"/>
          <p:cNvSpPr>
            <a:spLocks noGrp="1"/>
          </p:cNvSpPr>
          <p:nvPr>
            <p:ph type="body" sz="quarter" idx="27"/>
          </p:nvPr>
        </p:nvSpPr>
        <p:spPr>
          <a:xfrm>
            <a:off x="206828" y="5262154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6" name="Text Placeholder 5"/>
          <p:cNvSpPr>
            <a:spLocks noGrp="1"/>
          </p:cNvSpPr>
          <p:nvPr>
            <p:ph type="body" sz="quarter" idx="35"/>
          </p:nvPr>
        </p:nvSpPr>
        <p:spPr>
          <a:xfrm>
            <a:off x="1618573" y="5262154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7" name="Text Placeholder 5"/>
          <p:cNvSpPr>
            <a:spLocks noGrp="1"/>
          </p:cNvSpPr>
          <p:nvPr>
            <p:ph type="body" sz="quarter" idx="40"/>
          </p:nvPr>
        </p:nvSpPr>
        <p:spPr>
          <a:xfrm>
            <a:off x="3041408" y="5262154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8" name="Text Placeholder 5"/>
          <p:cNvSpPr>
            <a:spLocks noGrp="1"/>
          </p:cNvSpPr>
          <p:nvPr>
            <p:ph type="body" sz="quarter" idx="45"/>
          </p:nvPr>
        </p:nvSpPr>
        <p:spPr>
          <a:xfrm>
            <a:off x="4461590" y="5262154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9" name="Text Placeholder 5"/>
          <p:cNvSpPr>
            <a:spLocks noGrp="1"/>
          </p:cNvSpPr>
          <p:nvPr>
            <p:ph type="body" sz="quarter" idx="48"/>
          </p:nvPr>
        </p:nvSpPr>
        <p:spPr>
          <a:xfrm>
            <a:off x="5881770" y="5262154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0" name="Text Placeholder 5"/>
          <p:cNvSpPr>
            <a:spLocks noGrp="1"/>
          </p:cNvSpPr>
          <p:nvPr>
            <p:ph type="body" sz="quarter" idx="51"/>
          </p:nvPr>
        </p:nvSpPr>
        <p:spPr>
          <a:xfrm>
            <a:off x="7304169" y="5262154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506593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Chevron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3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1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174172" y="2514600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2" name="Text Placeholder 5"/>
          <p:cNvSpPr>
            <a:spLocks noGrp="1"/>
          </p:cNvSpPr>
          <p:nvPr>
            <p:ph type="body" sz="quarter" idx="33"/>
          </p:nvPr>
        </p:nvSpPr>
        <p:spPr>
          <a:xfrm>
            <a:off x="1390609" y="2514600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4" name="Text Placeholder 5"/>
          <p:cNvSpPr>
            <a:spLocks noGrp="1"/>
          </p:cNvSpPr>
          <p:nvPr>
            <p:ph type="body" sz="quarter" idx="38"/>
          </p:nvPr>
        </p:nvSpPr>
        <p:spPr>
          <a:xfrm>
            <a:off x="2607047" y="2514600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5" name="Text Placeholder 5"/>
          <p:cNvSpPr>
            <a:spLocks noGrp="1"/>
          </p:cNvSpPr>
          <p:nvPr>
            <p:ph type="body" sz="quarter" idx="43"/>
          </p:nvPr>
        </p:nvSpPr>
        <p:spPr>
          <a:xfrm>
            <a:off x="3823484" y="2514600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4" name="Text Placeholder 5"/>
          <p:cNvSpPr>
            <a:spLocks noGrp="1"/>
          </p:cNvSpPr>
          <p:nvPr>
            <p:ph type="body" sz="quarter" idx="46"/>
          </p:nvPr>
        </p:nvSpPr>
        <p:spPr>
          <a:xfrm>
            <a:off x="5039923" y="2514600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7" name="Text Placeholder 5"/>
          <p:cNvSpPr>
            <a:spLocks noGrp="1"/>
          </p:cNvSpPr>
          <p:nvPr>
            <p:ph type="body" sz="quarter" idx="49"/>
          </p:nvPr>
        </p:nvSpPr>
        <p:spPr>
          <a:xfrm>
            <a:off x="6256359" y="2514600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0" name="Text Placeholder 5"/>
          <p:cNvSpPr>
            <a:spLocks noGrp="1"/>
          </p:cNvSpPr>
          <p:nvPr>
            <p:ph type="body" sz="quarter" idx="52"/>
          </p:nvPr>
        </p:nvSpPr>
        <p:spPr>
          <a:xfrm>
            <a:off x="7472800" y="2514600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3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174172" y="3889466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4" name="Text Placeholder 5"/>
          <p:cNvSpPr>
            <a:spLocks noGrp="1"/>
          </p:cNvSpPr>
          <p:nvPr>
            <p:ph type="body" sz="quarter" idx="34"/>
          </p:nvPr>
        </p:nvSpPr>
        <p:spPr>
          <a:xfrm>
            <a:off x="1390609" y="3889466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5" name="Text Placeholder 5"/>
          <p:cNvSpPr>
            <a:spLocks noGrp="1"/>
          </p:cNvSpPr>
          <p:nvPr>
            <p:ph type="body" sz="quarter" idx="39"/>
          </p:nvPr>
        </p:nvSpPr>
        <p:spPr>
          <a:xfrm>
            <a:off x="2607047" y="3889466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6" name="Text Placeholder 5"/>
          <p:cNvSpPr>
            <a:spLocks noGrp="1"/>
          </p:cNvSpPr>
          <p:nvPr>
            <p:ph type="body" sz="quarter" idx="44"/>
          </p:nvPr>
        </p:nvSpPr>
        <p:spPr>
          <a:xfrm>
            <a:off x="3823484" y="3889466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1" name="Text Placeholder 5"/>
          <p:cNvSpPr>
            <a:spLocks noGrp="1"/>
          </p:cNvSpPr>
          <p:nvPr>
            <p:ph type="body" sz="quarter" idx="47"/>
          </p:nvPr>
        </p:nvSpPr>
        <p:spPr>
          <a:xfrm>
            <a:off x="5039923" y="3889466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3" name="Text Placeholder 5"/>
          <p:cNvSpPr>
            <a:spLocks noGrp="1"/>
          </p:cNvSpPr>
          <p:nvPr>
            <p:ph type="body" sz="quarter" idx="50"/>
          </p:nvPr>
        </p:nvSpPr>
        <p:spPr>
          <a:xfrm>
            <a:off x="6256359" y="3889466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5" name="Text Placeholder 5"/>
          <p:cNvSpPr>
            <a:spLocks noGrp="1"/>
          </p:cNvSpPr>
          <p:nvPr>
            <p:ph type="body" sz="quarter" idx="53"/>
          </p:nvPr>
        </p:nvSpPr>
        <p:spPr>
          <a:xfrm>
            <a:off x="7472800" y="3889466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7" name="Text Placeholder 5"/>
          <p:cNvSpPr>
            <a:spLocks noGrp="1"/>
          </p:cNvSpPr>
          <p:nvPr>
            <p:ph type="body" sz="quarter" idx="27"/>
          </p:nvPr>
        </p:nvSpPr>
        <p:spPr>
          <a:xfrm>
            <a:off x="174172" y="5264332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8" name="Text Placeholder 5"/>
          <p:cNvSpPr>
            <a:spLocks noGrp="1"/>
          </p:cNvSpPr>
          <p:nvPr>
            <p:ph type="body" sz="quarter" idx="35"/>
          </p:nvPr>
        </p:nvSpPr>
        <p:spPr>
          <a:xfrm>
            <a:off x="1390609" y="5264332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9" name="Text Placeholder 5"/>
          <p:cNvSpPr>
            <a:spLocks noGrp="1"/>
          </p:cNvSpPr>
          <p:nvPr>
            <p:ph type="body" sz="quarter" idx="40"/>
          </p:nvPr>
        </p:nvSpPr>
        <p:spPr>
          <a:xfrm>
            <a:off x="2607047" y="5264332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90" name="Text Placeholder 5"/>
          <p:cNvSpPr>
            <a:spLocks noGrp="1"/>
          </p:cNvSpPr>
          <p:nvPr>
            <p:ph type="body" sz="quarter" idx="45"/>
          </p:nvPr>
        </p:nvSpPr>
        <p:spPr>
          <a:xfrm>
            <a:off x="3823484" y="5264332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91" name="Text Placeholder 5"/>
          <p:cNvSpPr>
            <a:spLocks noGrp="1"/>
          </p:cNvSpPr>
          <p:nvPr>
            <p:ph type="body" sz="quarter" idx="48"/>
          </p:nvPr>
        </p:nvSpPr>
        <p:spPr>
          <a:xfrm>
            <a:off x="5039923" y="5264332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92" name="Text Placeholder 5"/>
          <p:cNvSpPr>
            <a:spLocks noGrp="1"/>
          </p:cNvSpPr>
          <p:nvPr>
            <p:ph type="body" sz="quarter" idx="51"/>
          </p:nvPr>
        </p:nvSpPr>
        <p:spPr>
          <a:xfrm>
            <a:off x="6256359" y="5264332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93" name="Text Placeholder 5"/>
          <p:cNvSpPr>
            <a:spLocks noGrp="1"/>
          </p:cNvSpPr>
          <p:nvPr>
            <p:ph type="body" sz="quarter" idx="54"/>
          </p:nvPr>
        </p:nvSpPr>
        <p:spPr>
          <a:xfrm>
            <a:off x="7472800" y="5264332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505411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enty o Proper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76200" y="804212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33"/>
          </p:nvPr>
        </p:nvSpPr>
        <p:spPr>
          <a:xfrm>
            <a:off x="2362200" y="804212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38"/>
          </p:nvPr>
        </p:nvSpPr>
        <p:spPr>
          <a:xfrm>
            <a:off x="4648200" y="804212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43"/>
          </p:nvPr>
        </p:nvSpPr>
        <p:spPr>
          <a:xfrm>
            <a:off x="6884987" y="804212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76200" y="1974759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34"/>
          </p:nvPr>
        </p:nvSpPr>
        <p:spPr>
          <a:xfrm>
            <a:off x="2362200" y="1974759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2" name="Text Placeholder 5"/>
          <p:cNvSpPr>
            <a:spLocks noGrp="1"/>
          </p:cNvSpPr>
          <p:nvPr>
            <p:ph type="body" sz="quarter" idx="39"/>
          </p:nvPr>
        </p:nvSpPr>
        <p:spPr>
          <a:xfrm>
            <a:off x="4648200" y="1974759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6" name="Text Placeholder 5"/>
          <p:cNvSpPr>
            <a:spLocks noGrp="1"/>
          </p:cNvSpPr>
          <p:nvPr>
            <p:ph type="body" sz="quarter" idx="44"/>
          </p:nvPr>
        </p:nvSpPr>
        <p:spPr>
          <a:xfrm>
            <a:off x="6884987" y="1974759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0" name="Text Placeholder 5"/>
          <p:cNvSpPr>
            <a:spLocks noGrp="1"/>
          </p:cNvSpPr>
          <p:nvPr>
            <p:ph type="body" sz="quarter" idx="27"/>
          </p:nvPr>
        </p:nvSpPr>
        <p:spPr>
          <a:xfrm>
            <a:off x="76200" y="3145306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3" name="Text Placeholder 5"/>
          <p:cNvSpPr>
            <a:spLocks noGrp="1"/>
          </p:cNvSpPr>
          <p:nvPr>
            <p:ph type="body" sz="quarter" idx="35"/>
          </p:nvPr>
        </p:nvSpPr>
        <p:spPr>
          <a:xfrm>
            <a:off x="2362200" y="3145306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6" name="Text Placeholder 5"/>
          <p:cNvSpPr>
            <a:spLocks noGrp="1"/>
          </p:cNvSpPr>
          <p:nvPr>
            <p:ph type="body" sz="quarter" idx="40"/>
          </p:nvPr>
        </p:nvSpPr>
        <p:spPr>
          <a:xfrm>
            <a:off x="4648200" y="3145306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9" name="Text Placeholder 5"/>
          <p:cNvSpPr>
            <a:spLocks noGrp="1"/>
          </p:cNvSpPr>
          <p:nvPr>
            <p:ph type="body" sz="quarter" idx="45"/>
          </p:nvPr>
        </p:nvSpPr>
        <p:spPr>
          <a:xfrm>
            <a:off x="6884987" y="3145306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2" name="Text Placeholder 5"/>
          <p:cNvSpPr>
            <a:spLocks noGrp="1"/>
          </p:cNvSpPr>
          <p:nvPr>
            <p:ph type="body" sz="quarter" idx="31"/>
          </p:nvPr>
        </p:nvSpPr>
        <p:spPr>
          <a:xfrm>
            <a:off x="76200" y="4315853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4" name="Text Placeholder 5"/>
          <p:cNvSpPr>
            <a:spLocks noGrp="1"/>
          </p:cNvSpPr>
          <p:nvPr>
            <p:ph type="body" sz="quarter" idx="36"/>
          </p:nvPr>
        </p:nvSpPr>
        <p:spPr>
          <a:xfrm>
            <a:off x="2362200" y="4315853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6" name="Text Placeholder 5"/>
          <p:cNvSpPr>
            <a:spLocks noGrp="1"/>
          </p:cNvSpPr>
          <p:nvPr>
            <p:ph type="body" sz="quarter" idx="41"/>
          </p:nvPr>
        </p:nvSpPr>
        <p:spPr>
          <a:xfrm>
            <a:off x="4648200" y="4315853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8" name="Text Placeholder 5"/>
          <p:cNvSpPr>
            <a:spLocks noGrp="1"/>
          </p:cNvSpPr>
          <p:nvPr>
            <p:ph type="body" sz="quarter" idx="46"/>
          </p:nvPr>
        </p:nvSpPr>
        <p:spPr>
          <a:xfrm>
            <a:off x="6884987" y="4315853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9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76200" y="5486400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0" name="Text Placeholder 5"/>
          <p:cNvSpPr>
            <a:spLocks noGrp="1"/>
          </p:cNvSpPr>
          <p:nvPr>
            <p:ph type="body" sz="quarter" idx="32"/>
          </p:nvPr>
        </p:nvSpPr>
        <p:spPr>
          <a:xfrm>
            <a:off x="2362200" y="5486400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1" name="Text Placeholder 5"/>
          <p:cNvSpPr>
            <a:spLocks noGrp="1"/>
          </p:cNvSpPr>
          <p:nvPr>
            <p:ph type="body" sz="quarter" idx="37"/>
          </p:nvPr>
        </p:nvSpPr>
        <p:spPr>
          <a:xfrm>
            <a:off x="4648200" y="5486400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2" name="Text Placeholder 5"/>
          <p:cNvSpPr>
            <a:spLocks noGrp="1"/>
          </p:cNvSpPr>
          <p:nvPr>
            <p:ph type="body" sz="quarter" idx="42"/>
          </p:nvPr>
        </p:nvSpPr>
        <p:spPr>
          <a:xfrm>
            <a:off x="6884987" y="5486400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635919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2 Prioritization Matr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3"/>
          <p:cNvSpPr>
            <a:spLocks noChangeArrowheads="1"/>
          </p:cNvSpPr>
          <p:nvPr userDrawn="1"/>
        </p:nvSpPr>
        <p:spPr bwMode="auto">
          <a:xfrm>
            <a:off x="809212" y="1294086"/>
            <a:ext cx="8203025" cy="5063170"/>
          </a:xfrm>
          <a:prstGeom prst="rect">
            <a:avLst/>
          </a:prstGeom>
          <a:noFill/>
          <a:ln>
            <a:solidFill>
              <a:schemeClr val="tx1"/>
            </a:solidFill>
            <a:headEnd/>
            <a:tailEnd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eaLnBrk="0" hangingPunct="0">
              <a:spcBef>
                <a:spcPct val="20000"/>
              </a:spcBef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ext Box 7"/>
          <p:cNvSpPr txBox="1">
            <a:spLocks noChangeArrowheads="1"/>
          </p:cNvSpPr>
          <p:nvPr userDrawn="1"/>
        </p:nvSpPr>
        <p:spPr bwMode="auto">
          <a:xfrm>
            <a:off x="192409" y="1266007"/>
            <a:ext cx="602537" cy="27699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pPr algn="r" eaLnBrk="0" hangingPunct="0">
              <a:spcBef>
                <a:spcPct val="20000"/>
              </a:spcBef>
            </a:pPr>
            <a:r>
              <a:rPr lang="en-US" sz="1200" b="1" dirty="0">
                <a:solidFill>
                  <a:prstClr val="black"/>
                </a:solidFill>
                <a:latin typeface="Arial"/>
              </a:rPr>
              <a:t>High</a:t>
            </a: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185051" y="6103010"/>
            <a:ext cx="609896" cy="27699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pPr algn="r" eaLnBrk="0" hangingPunct="0">
              <a:spcBef>
                <a:spcPct val="20000"/>
              </a:spcBef>
            </a:pPr>
            <a:r>
              <a:rPr lang="en-US" sz="1200" b="1" dirty="0">
                <a:solidFill>
                  <a:prstClr val="black"/>
                </a:solidFill>
                <a:latin typeface="Arial"/>
              </a:rPr>
              <a:t>Low</a:t>
            </a: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-371186" y="3468535"/>
            <a:ext cx="1093788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b="1" dirty="0">
                <a:solidFill>
                  <a:prstClr val="black"/>
                </a:solidFill>
                <a:latin typeface="Arial"/>
              </a:rPr>
              <a:t>Value</a:t>
            </a:r>
          </a:p>
        </p:txBody>
      </p:sp>
      <p:sp>
        <p:nvSpPr>
          <p:cNvPr id="7" name="Text Box 10"/>
          <p:cNvSpPr txBox="1">
            <a:spLocks noChangeArrowheads="1"/>
          </p:cNvSpPr>
          <p:nvPr userDrawn="1"/>
        </p:nvSpPr>
        <p:spPr bwMode="auto">
          <a:xfrm>
            <a:off x="3624324" y="6346832"/>
            <a:ext cx="2586038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b="1" dirty="0" smtClean="0">
                <a:solidFill>
                  <a:prstClr val="black"/>
                </a:solidFill>
                <a:latin typeface="Arial"/>
              </a:rPr>
              <a:t>Effort/Cost</a:t>
            </a:r>
            <a:endParaRPr lang="en-US" sz="1200" b="1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8" name="Text Box 11"/>
          <p:cNvSpPr txBox="1">
            <a:spLocks noChangeArrowheads="1"/>
          </p:cNvSpPr>
          <p:nvPr userDrawn="1"/>
        </p:nvSpPr>
        <p:spPr bwMode="auto">
          <a:xfrm>
            <a:off x="803364" y="6342155"/>
            <a:ext cx="435376" cy="27699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45720" rIns="45720" anchor="ctr"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en-US" sz="1200" b="1" dirty="0">
                <a:solidFill>
                  <a:prstClr val="black"/>
                </a:solidFill>
                <a:latin typeface="Arial"/>
              </a:rPr>
              <a:t>High</a:t>
            </a:r>
          </a:p>
        </p:txBody>
      </p:sp>
      <p:sp>
        <p:nvSpPr>
          <p:cNvPr id="9" name="Text Box 12"/>
          <p:cNvSpPr txBox="1">
            <a:spLocks noChangeArrowheads="1"/>
          </p:cNvSpPr>
          <p:nvPr userDrawn="1"/>
        </p:nvSpPr>
        <p:spPr bwMode="auto">
          <a:xfrm>
            <a:off x="8644313" y="6322239"/>
            <a:ext cx="401713" cy="27699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45720" rIns="45720" anchor="ctr"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en-US" sz="1200" b="1" dirty="0">
                <a:solidFill>
                  <a:prstClr val="black"/>
                </a:solidFill>
                <a:latin typeface="Arial"/>
              </a:rPr>
              <a:t>Low</a:t>
            </a:r>
          </a:p>
        </p:txBody>
      </p:sp>
      <p:cxnSp>
        <p:nvCxnSpPr>
          <p:cNvPr id="10" name="Straight Connector 9"/>
          <p:cNvCxnSpPr>
            <a:stCxn id="3" idx="1"/>
            <a:endCxn id="3" idx="3"/>
          </p:cNvCxnSpPr>
          <p:nvPr userDrawn="1"/>
        </p:nvCxnSpPr>
        <p:spPr>
          <a:xfrm rot="10800000" flipH="1">
            <a:off x="809211" y="3825671"/>
            <a:ext cx="82030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11" name="Straight Connector 10"/>
          <p:cNvCxnSpPr>
            <a:stCxn id="3" idx="2"/>
            <a:endCxn id="3" idx="0"/>
          </p:cNvCxnSpPr>
          <p:nvPr userDrawn="1"/>
        </p:nvCxnSpPr>
        <p:spPr>
          <a:xfrm rot="5400000" flipH="1">
            <a:off x="2379140" y="3825671"/>
            <a:ext cx="506317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3" idx="1"/>
            <a:endCxn id="3" idx="2"/>
          </p:cNvCxnSpPr>
          <p:nvPr userDrawn="1"/>
        </p:nvCxnSpPr>
        <p:spPr>
          <a:xfrm rot="10800000" flipH="1" flipV="1">
            <a:off x="809211" y="3825670"/>
            <a:ext cx="4101513" cy="2531585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6400800" y="1219200"/>
            <a:ext cx="1371600" cy="381000"/>
          </a:xfrm>
          <a:prstGeom prst="rect">
            <a:avLst/>
          </a:prstGeom>
        </p:spPr>
        <p:txBody>
          <a:bodyPr wrap="square" lIns="0" tIns="0" rIns="0" bIns="0" rtlCol="0" anchor="ctr">
            <a:noAutofit/>
          </a:bodyPr>
          <a:lstStyle/>
          <a:p>
            <a:pPr algn="ctr" eaLnBrk="0" hangingPunct="0">
              <a:spcBef>
                <a:spcPts val="600"/>
              </a:spcBef>
              <a:buFont typeface="Arial" pitchFamily="34" charset="0"/>
              <a:buNone/>
            </a:pPr>
            <a:r>
              <a:rPr lang="en-US" sz="1600" b="1" u="sng" dirty="0" smtClean="0">
                <a:solidFill>
                  <a:prstClr val="black"/>
                </a:solidFill>
                <a:latin typeface="Arial"/>
                <a:ea typeface="ＭＳ Ｐゴシック" pitchFamily="-112" charset="-128"/>
              </a:rPr>
              <a:t>Drive Daily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1917237" y="1219200"/>
            <a:ext cx="1885460" cy="381000"/>
          </a:xfrm>
          <a:prstGeom prst="rect">
            <a:avLst/>
          </a:prstGeom>
        </p:spPr>
        <p:txBody>
          <a:bodyPr wrap="square" lIns="0" tIns="0" rIns="0" bIns="0" rtlCol="0" anchor="ctr">
            <a:noAutofit/>
          </a:bodyPr>
          <a:lstStyle/>
          <a:p>
            <a:pPr algn="ctr" eaLnBrk="0" hangingPunct="0">
              <a:spcBef>
                <a:spcPts val="600"/>
              </a:spcBef>
              <a:buFont typeface="Arial" pitchFamily="34" charset="0"/>
              <a:buNone/>
            </a:pPr>
            <a:r>
              <a:rPr lang="en-US" sz="1600" b="1" u="sng" dirty="0" smtClean="0">
                <a:solidFill>
                  <a:prstClr val="black"/>
                </a:solidFill>
                <a:latin typeface="Arial"/>
                <a:ea typeface="ＭＳ Ｐゴシック" pitchFamily="-112" charset="-128"/>
              </a:rPr>
              <a:t>Selectively Invest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6400800" y="3770544"/>
            <a:ext cx="1371600" cy="381000"/>
          </a:xfrm>
          <a:prstGeom prst="rect">
            <a:avLst/>
          </a:prstGeom>
        </p:spPr>
        <p:txBody>
          <a:bodyPr wrap="square" lIns="0" tIns="0" rIns="0" bIns="0" rtlCol="0" anchor="ctr">
            <a:noAutofit/>
          </a:bodyPr>
          <a:lstStyle/>
          <a:p>
            <a:pPr algn="ctr" eaLnBrk="0" hangingPunct="0">
              <a:spcBef>
                <a:spcPts val="600"/>
              </a:spcBef>
              <a:buFont typeface="Arial" pitchFamily="34" charset="0"/>
              <a:buNone/>
            </a:pPr>
            <a:r>
              <a:rPr lang="en-US" sz="1600" b="1" u="sng" dirty="0" smtClean="0">
                <a:solidFill>
                  <a:prstClr val="black"/>
                </a:solidFill>
                <a:latin typeface="Arial"/>
                <a:ea typeface="ＭＳ Ｐゴシック" pitchFamily="-112" charset="-128"/>
              </a:rPr>
              <a:t>Work In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2174167" y="3770544"/>
            <a:ext cx="1371600" cy="381000"/>
          </a:xfrm>
          <a:prstGeom prst="rect">
            <a:avLst/>
          </a:prstGeom>
        </p:spPr>
        <p:txBody>
          <a:bodyPr wrap="square" lIns="0" tIns="0" rIns="0" bIns="0" rtlCol="0" anchor="ctr">
            <a:noAutofit/>
          </a:bodyPr>
          <a:lstStyle/>
          <a:p>
            <a:pPr algn="ctr" eaLnBrk="0" hangingPunct="0">
              <a:spcBef>
                <a:spcPts val="600"/>
              </a:spcBef>
              <a:buFont typeface="Arial" pitchFamily="34" charset="0"/>
              <a:buNone/>
            </a:pPr>
            <a:r>
              <a:rPr lang="en-US" sz="1600" b="1" u="sng" dirty="0" smtClean="0">
                <a:solidFill>
                  <a:prstClr val="black"/>
                </a:solidFill>
                <a:latin typeface="Arial"/>
                <a:ea typeface="ＭＳ Ｐゴシック" pitchFamily="-112" charset="-128"/>
              </a:rPr>
              <a:t>Delay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914400" y="4724400"/>
            <a:ext cx="1371600" cy="381000"/>
          </a:xfrm>
          <a:prstGeom prst="rect">
            <a:avLst/>
          </a:prstGeom>
        </p:spPr>
        <p:txBody>
          <a:bodyPr wrap="square" lIns="0" tIns="0" rIns="0" bIns="0" rtlCol="0" anchor="ctr">
            <a:noAutofit/>
          </a:bodyPr>
          <a:lstStyle/>
          <a:p>
            <a:pPr algn="ctr" eaLnBrk="0" hangingPunct="0">
              <a:spcBef>
                <a:spcPts val="600"/>
              </a:spcBef>
              <a:buFont typeface="Arial" pitchFamily="34" charset="0"/>
              <a:buNone/>
            </a:pPr>
            <a:r>
              <a:rPr lang="en-US" sz="1600" b="1" u="sng" dirty="0" smtClean="0">
                <a:solidFill>
                  <a:prstClr val="black"/>
                </a:solidFill>
                <a:latin typeface="Arial"/>
                <a:ea typeface="ＭＳ Ｐゴシック" pitchFamily="-112" charset="-128"/>
              </a:rPr>
              <a:t>Ignore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914400" y="160020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1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2819400" y="160020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3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914400" y="234696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4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2819400" y="234696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5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5105400" y="160020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7010400" y="160020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7" name="Text Placeholder 13"/>
          <p:cNvSpPr>
            <a:spLocks noGrp="1"/>
          </p:cNvSpPr>
          <p:nvPr>
            <p:ph type="body" sz="quarter" idx="18"/>
          </p:nvPr>
        </p:nvSpPr>
        <p:spPr>
          <a:xfrm>
            <a:off x="5105400" y="239268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8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7010400" y="239268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9" name="Text Placeholder 13"/>
          <p:cNvSpPr>
            <a:spLocks noGrp="1"/>
          </p:cNvSpPr>
          <p:nvPr>
            <p:ph type="body" sz="quarter" idx="20"/>
          </p:nvPr>
        </p:nvSpPr>
        <p:spPr>
          <a:xfrm>
            <a:off x="5105400" y="413385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0" name="Text Placeholder 13"/>
          <p:cNvSpPr>
            <a:spLocks noGrp="1"/>
          </p:cNvSpPr>
          <p:nvPr>
            <p:ph type="body" sz="quarter" idx="21"/>
          </p:nvPr>
        </p:nvSpPr>
        <p:spPr>
          <a:xfrm>
            <a:off x="7010400" y="413385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1" name="Text Placeholder 13"/>
          <p:cNvSpPr>
            <a:spLocks noGrp="1"/>
          </p:cNvSpPr>
          <p:nvPr>
            <p:ph type="body" sz="quarter" idx="22"/>
          </p:nvPr>
        </p:nvSpPr>
        <p:spPr>
          <a:xfrm>
            <a:off x="5105400" y="4916805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2" name="Text Placeholder 13"/>
          <p:cNvSpPr>
            <a:spLocks noGrp="1"/>
          </p:cNvSpPr>
          <p:nvPr>
            <p:ph type="body" sz="quarter" idx="23"/>
          </p:nvPr>
        </p:nvSpPr>
        <p:spPr>
          <a:xfrm>
            <a:off x="7010400" y="4916805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3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2286000" y="411480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4" name="Text Placeholder 13"/>
          <p:cNvSpPr>
            <a:spLocks noGrp="1"/>
          </p:cNvSpPr>
          <p:nvPr>
            <p:ph type="body" sz="quarter" idx="25"/>
          </p:nvPr>
        </p:nvSpPr>
        <p:spPr>
          <a:xfrm>
            <a:off x="914400" y="516636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5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914400" y="318516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6" name="Text Placeholder 13"/>
          <p:cNvSpPr>
            <a:spLocks noGrp="1"/>
          </p:cNvSpPr>
          <p:nvPr>
            <p:ph type="body" sz="quarter" idx="27"/>
          </p:nvPr>
        </p:nvSpPr>
        <p:spPr>
          <a:xfrm>
            <a:off x="2819400" y="318516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7" name="Text Placeholder 13"/>
          <p:cNvSpPr>
            <a:spLocks noGrp="1"/>
          </p:cNvSpPr>
          <p:nvPr>
            <p:ph type="body" sz="quarter" idx="28"/>
          </p:nvPr>
        </p:nvSpPr>
        <p:spPr>
          <a:xfrm>
            <a:off x="5105400" y="318516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8" name="Text Placeholder 13"/>
          <p:cNvSpPr>
            <a:spLocks noGrp="1"/>
          </p:cNvSpPr>
          <p:nvPr>
            <p:ph type="body" sz="quarter" idx="29"/>
          </p:nvPr>
        </p:nvSpPr>
        <p:spPr>
          <a:xfrm>
            <a:off x="7010400" y="318516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9" name="Text Placeholder 13"/>
          <p:cNvSpPr>
            <a:spLocks noGrp="1"/>
          </p:cNvSpPr>
          <p:nvPr>
            <p:ph type="body" sz="quarter" idx="30"/>
          </p:nvPr>
        </p:nvSpPr>
        <p:spPr>
          <a:xfrm>
            <a:off x="5105400" y="569976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0" name="Text Placeholder 13"/>
          <p:cNvSpPr>
            <a:spLocks noGrp="1"/>
          </p:cNvSpPr>
          <p:nvPr>
            <p:ph type="body" sz="quarter" idx="31"/>
          </p:nvPr>
        </p:nvSpPr>
        <p:spPr>
          <a:xfrm>
            <a:off x="7010400" y="569976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1" name="Text Placeholder 13"/>
          <p:cNvSpPr>
            <a:spLocks noGrp="1"/>
          </p:cNvSpPr>
          <p:nvPr>
            <p:ph type="body" sz="quarter" idx="32"/>
          </p:nvPr>
        </p:nvSpPr>
        <p:spPr>
          <a:xfrm>
            <a:off x="3124200" y="472440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2" name="Text Placeholder 13"/>
          <p:cNvSpPr>
            <a:spLocks noGrp="1"/>
          </p:cNvSpPr>
          <p:nvPr>
            <p:ph type="body" sz="quarter" idx="33"/>
          </p:nvPr>
        </p:nvSpPr>
        <p:spPr>
          <a:xfrm>
            <a:off x="2133600" y="577596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1411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tion Pl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52761" y="1266825"/>
            <a:ext cx="4536700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092819" y="1266825"/>
            <a:ext cx="1889256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4745937" y="1266825"/>
            <a:ext cx="2286000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" name="Text Placeholder 26"/>
          <p:cNvSpPr>
            <a:spLocks noGrp="1"/>
          </p:cNvSpPr>
          <p:nvPr>
            <p:ph type="body" sz="quarter" idx="25" hasCustomPrompt="1"/>
          </p:nvPr>
        </p:nvSpPr>
        <p:spPr>
          <a:xfrm>
            <a:off x="7092819" y="685800"/>
            <a:ext cx="1889256" cy="528992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8" name="Text Placeholder 26"/>
          <p:cNvSpPr>
            <a:spLocks noGrp="1"/>
          </p:cNvSpPr>
          <p:nvPr>
            <p:ph type="body" sz="quarter" idx="26" hasCustomPrompt="1"/>
          </p:nvPr>
        </p:nvSpPr>
        <p:spPr>
          <a:xfrm>
            <a:off x="4752975" y="685800"/>
            <a:ext cx="2286000" cy="528992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9" name="Text Placeholder 26"/>
          <p:cNvSpPr>
            <a:spLocks noGrp="1"/>
          </p:cNvSpPr>
          <p:nvPr>
            <p:ph type="body" sz="quarter" idx="27" hasCustomPrompt="1"/>
          </p:nvPr>
        </p:nvSpPr>
        <p:spPr>
          <a:xfrm>
            <a:off x="151723" y="685800"/>
            <a:ext cx="4536700" cy="528992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28"/>
          </p:nvPr>
        </p:nvSpPr>
        <p:spPr>
          <a:xfrm>
            <a:off x="146507" y="1941582"/>
            <a:ext cx="4536700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29"/>
          </p:nvPr>
        </p:nvSpPr>
        <p:spPr>
          <a:xfrm>
            <a:off x="7086565" y="1941582"/>
            <a:ext cx="1889256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30"/>
          </p:nvPr>
        </p:nvSpPr>
        <p:spPr>
          <a:xfrm>
            <a:off x="4739683" y="1941582"/>
            <a:ext cx="2286000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31"/>
          </p:nvPr>
        </p:nvSpPr>
        <p:spPr>
          <a:xfrm>
            <a:off x="146507" y="2616339"/>
            <a:ext cx="4536700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32"/>
          </p:nvPr>
        </p:nvSpPr>
        <p:spPr>
          <a:xfrm>
            <a:off x="7086565" y="2616339"/>
            <a:ext cx="1889256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33"/>
          </p:nvPr>
        </p:nvSpPr>
        <p:spPr>
          <a:xfrm>
            <a:off x="4739683" y="2616339"/>
            <a:ext cx="2286000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34"/>
          </p:nvPr>
        </p:nvSpPr>
        <p:spPr>
          <a:xfrm>
            <a:off x="146507" y="3291096"/>
            <a:ext cx="4536700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35"/>
          </p:nvPr>
        </p:nvSpPr>
        <p:spPr>
          <a:xfrm>
            <a:off x="7086565" y="3291096"/>
            <a:ext cx="1889256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36"/>
          </p:nvPr>
        </p:nvSpPr>
        <p:spPr>
          <a:xfrm>
            <a:off x="4739683" y="3291096"/>
            <a:ext cx="2286000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37"/>
          </p:nvPr>
        </p:nvSpPr>
        <p:spPr>
          <a:xfrm>
            <a:off x="146507" y="3965853"/>
            <a:ext cx="4536700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38"/>
          </p:nvPr>
        </p:nvSpPr>
        <p:spPr>
          <a:xfrm>
            <a:off x="7086565" y="3965853"/>
            <a:ext cx="1889256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1" name="Text Placeholder 5"/>
          <p:cNvSpPr>
            <a:spLocks noGrp="1"/>
          </p:cNvSpPr>
          <p:nvPr>
            <p:ph type="body" sz="quarter" idx="39"/>
          </p:nvPr>
        </p:nvSpPr>
        <p:spPr>
          <a:xfrm>
            <a:off x="4739683" y="3965853"/>
            <a:ext cx="2286000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40"/>
          </p:nvPr>
        </p:nvSpPr>
        <p:spPr>
          <a:xfrm>
            <a:off x="146507" y="4640610"/>
            <a:ext cx="4536700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41"/>
          </p:nvPr>
        </p:nvSpPr>
        <p:spPr>
          <a:xfrm>
            <a:off x="7086565" y="4640610"/>
            <a:ext cx="1889256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42"/>
          </p:nvPr>
        </p:nvSpPr>
        <p:spPr>
          <a:xfrm>
            <a:off x="4739683" y="4640610"/>
            <a:ext cx="2286000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43"/>
          </p:nvPr>
        </p:nvSpPr>
        <p:spPr>
          <a:xfrm>
            <a:off x="146507" y="5315367"/>
            <a:ext cx="4536700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44"/>
          </p:nvPr>
        </p:nvSpPr>
        <p:spPr>
          <a:xfrm>
            <a:off x="7086565" y="5315367"/>
            <a:ext cx="1889256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45"/>
          </p:nvPr>
        </p:nvSpPr>
        <p:spPr>
          <a:xfrm>
            <a:off x="4739683" y="5315367"/>
            <a:ext cx="2286000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46"/>
          </p:nvPr>
        </p:nvSpPr>
        <p:spPr>
          <a:xfrm>
            <a:off x="146507" y="5990122"/>
            <a:ext cx="4536700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47"/>
          </p:nvPr>
        </p:nvSpPr>
        <p:spPr>
          <a:xfrm>
            <a:off x="7086565" y="5990122"/>
            <a:ext cx="1889256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0" name="Text Placeholder 5"/>
          <p:cNvSpPr>
            <a:spLocks noGrp="1"/>
          </p:cNvSpPr>
          <p:nvPr>
            <p:ph type="body" sz="quarter" idx="48"/>
          </p:nvPr>
        </p:nvSpPr>
        <p:spPr>
          <a:xfrm>
            <a:off x="4739683" y="5990122"/>
            <a:ext cx="2286000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822176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 Purpose 2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9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39"/>
          </p:nvPr>
        </p:nvSpPr>
        <p:spPr>
          <a:xfrm>
            <a:off x="76200" y="1976438"/>
            <a:ext cx="1371600" cy="385762"/>
          </a:xfrm>
        </p:spPr>
        <p:txBody>
          <a:bodyPr/>
          <a:lstStyle>
            <a:lvl1pPr marL="0" indent="0">
              <a:buNone/>
              <a:defRPr sz="1800" b="1"/>
            </a:lvl1pPr>
            <a:lvl2pPr marL="228600" indent="0">
              <a:buNone/>
              <a:defRPr sz="1400" b="1"/>
            </a:lvl2pPr>
            <a:lvl3pPr marL="457200" indent="0">
              <a:buNone/>
              <a:defRPr sz="1400" b="1"/>
            </a:lvl3pPr>
            <a:lvl4pPr marL="685800" indent="0">
              <a:buNone/>
              <a:defRPr sz="1400" b="1"/>
            </a:lvl4pPr>
            <a:lvl5pPr marL="914400" indent="0">
              <a:buNone/>
              <a:defRPr sz="1400" b="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1" name="Text Placeholder 3"/>
          <p:cNvSpPr>
            <a:spLocks noGrp="1"/>
          </p:cNvSpPr>
          <p:nvPr>
            <p:ph type="body" sz="quarter" idx="40"/>
          </p:nvPr>
        </p:nvSpPr>
        <p:spPr>
          <a:xfrm>
            <a:off x="76200" y="3531834"/>
            <a:ext cx="1371600" cy="385762"/>
          </a:xfrm>
        </p:spPr>
        <p:txBody>
          <a:bodyPr/>
          <a:lstStyle>
            <a:lvl1pPr marL="0" indent="0">
              <a:buNone/>
              <a:defRPr sz="1800" b="1"/>
            </a:lvl1pPr>
            <a:lvl2pPr marL="228600" indent="0">
              <a:buNone/>
              <a:defRPr sz="1400" b="1"/>
            </a:lvl2pPr>
            <a:lvl3pPr marL="457200" indent="0">
              <a:buNone/>
              <a:defRPr sz="1400" b="1"/>
            </a:lvl3pPr>
            <a:lvl4pPr marL="685800" indent="0">
              <a:buNone/>
              <a:defRPr sz="1400" b="1"/>
            </a:lvl4pPr>
            <a:lvl5pPr marL="914400" indent="0">
              <a:buNone/>
              <a:defRPr sz="1400" b="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2" name="Text Placeholder 3"/>
          <p:cNvSpPr>
            <a:spLocks noGrp="1"/>
          </p:cNvSpPr>
          <p:nvPr>
            <p:ph type="body" sz="quarter" idx="41"/>
          </p:nvPr>
        </p:nvSpPr>
        <p:spPr>
          <a:xfrm>
            <a:off x="76200" y="5090160"/>
            <a:ext cx="1371600" cy="385762"/>
          </a:xfrm>
        </p:spPr>
        <p:txBody>
          <a:bodyPr/>
          <a:lstStyle>
            <a:lvl1pPr marL="0" indent="0">
              <a:buNone/>
              <a:defRPr sz="1800" b="1"/>
            </a:lvl1pPr>
            <a:lvl2pPr marL="228600" indent="0">
              <a:buNone/>
              <a:defRPr sz="1400" b="1"/>
            </a:lvl2pPr>
            <a:lvl3pPr marL="457200" indent="0">
              <a:buNone/>
              <a:defRPr sz="1400" b="1"/>
            </a:lvl3pPr>
            <a:lvl4pPr marL="685800" indent="0">
              <a:buNone/>
              <a:defRPr sz="1400" b="1"/>
            </a:lvl4pPr>
            <a:lvl5pPr marL="914400" indent="0">
              <a:buNone/>
              <a:defRPr sz="1400" b="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3" name="Text Placeholder 26"/>
          <p:cNvSpPr>
            <a:spLocks noGrp="1"/>
          </p:cNvSpPr>
          <p:nvPr>
            <p:ph type="body" sz="quarter" idx="27" hasCustomPrompt="1"/>
          </p:nvPr>
        </p:nvSpPr>
        <p:spPr>
          <a:xfrm>
            <a:off x="1524000" y="1371600"/>
            <a:ext cx="365760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4" name="Text Placeholder 26"/>
          <p:cNvSpPr>
            <a:spLocks noGrp="1"/>
          </p:cNvSpPr>
          <p:nvPr>
            <p:ph type="body" sz="quarter" idx="28" hasCustomPrompt="1"/>
          </p:nvPr>
        </p:nvSpPr>
        <p:spPr>
          <a:xfrm>
            <a:off x="5342878" y="1371600"/>
            <a:ext cx="365760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50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524000" y="1976438"/>
            <a:ext cx="36576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1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5342878" y="1976438"/>
            <a:ext cx="36576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4" name="Text Placeholder 5"/>
          <p:cNvSpPr>
            <a:spLocks noGrp="1"/>
          </p:cNvSpPr>
          <p:nvPr>
            <p:ph type="body" sz="quarter" idx="42"/>
          </p:nvPr>
        </p:nvSpPr>
        <p:spPr>
          <a:xfrm>
            <a:off x="1524000" y="3531834"/>
            <a:ext cx="36576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5" name="Text Placeholder 5"/>
          <p:cNvSpPr>
            <a:spLocks noGrp="1"/>
          </p:cNvSpPr>
          <p:nvPr>
            <p:ph type="body" sz="quarter" idx="43"/>
          </p:nvPr>
        </p:nvSpPr>
        <p:spPr>
          <a:xfrm>
            <a:off x="5342878" y="3531834"/>
            <a:ext cx="36576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8" name="Text Placeholder 5"/>
          <p:cNvSpPr>
            <a:spLocks noGrp="1"/>
          </p:cNvSpPr>
          <p:nvPr>
            <p:ph type="body" sz="quarter" idx="46"/>
          </p:nvPr>
        </p:nvSpPr>
        <p:spPr>
          <a:xfrm>
            <a:off x="1524000" y="5090160"/>
            <a:ext cx="36576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9" name="Text Placeholder 5"/>
          <p:cNvSpPr>
            <a:spLocks noGrp="1"/>
          </p:cNvSpPr>
          <p:nvPr>
            <p:ph type="body" sz="quarter" idx="47"/>
          </p:nvPr>
        </p:nvSpPr>
        <p:spPr>
          <a:xfrm>
            <a:off x="5342878" y="5090160"/>
            <a:ext cx="36576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547855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 Purpose 3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9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39"/>
          </p:nvPr>
        </p:nvSpPr>
        <p:spPr>
          <a:xfrm>
            <a:off x="76200" y="1976438"/>
            <a:ext cx="1371600" cy="385762"/>
          </a:xfrm>
        </p:spPr>
        <p:txBody>
          <a:bodyPr/>
          <a:lstStyle>
            <a:lvl1pPr marL="0" indent="0">
              <a:buNone/>
              <a:defRPr sz="1800" b="1"/>
            </a:lvl1pPr>
            <a:lvl2pPr marL="228600" indent="0">
              <a:buNone/>
              <a:defRPr sz="1400" b="1"/>
            </a:lvl2pPr>
            <a:lvl3pPr marL="457200" indent="0">
              <a:buNone/>
              <a:defRPr sz="1400" b="1"/>
            </a:lvl3pPr>
            <a:lvl4pPr marL="685800" indent="0">
              <a:buNone/>
              <a:defRPr sz="1400" b="1"/>
            </a:lvl4pPr>
            <a:lvl5pPr marL="914400" indent="0">
              <a:buNone/>
              <a:defRPr sz="1400" b="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1" name="Text Placeholder 3"/>
          <p:cNvSpPr>
            <a:spLocks noGrp="1"/>
          </p:cNvSpPr>
          <p:nvPr>
            <p:ph type="body" sz="quarter" idx="40"/>
          </p:nvPr>
        </p:nvSpPr>
        <p:spPr>
          <a:xfrm>
            <a:off x="76200" y="3531834"/>
            <a:ext cx="1371600" cy="385762"/>
          </a:xfrm>
        </p:spPr>
        <p:txBody>
          <a:bodyPr/>
          <a:lstStyle>
            <a:lvl1pPr marL="0" indent="0">
              <a:buNone/>
              <a:defRPr sz="1800" b="1"/>
            </a:lvl1pPr>
            <a:lvl2pPr marL="228600" indent="0">
              <a:buNone/>
              <a:defRPr sz="1400" b="1"/>
            </a:lvl2pPr>
            <a:lvl3pPr marL="457200" indent="0">
              <a:buNone/>
              <a:defRPr sz="1400" b="1"/>
            </a:lvl3pPr>
            <a:lvl4pPr marL="685800" indent="0">
              <a:buNone/>
              <a:defRPr sz="1400" b="1"/>
            </a:lvl4pPr>
            <a:lvl5pPr marL="914400" indent="0">
              <a:buNone/>
              <a:defRPr sz="1400" b="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2" name="Text Placeholder 3"/>
          <p:cNvSpPr>
            <a:spLocks noGrp="1"/>
          </p:cNvSpPr>
          <p:nvPr>
            <p:ph type="body" sz="quarter" idx="41"/>
          </p:nvPr>
        </p:nvSpPr>
        <p:spPr>
          <a:xfrm>
            <a:off x="76200" y="5090160"/>
            <a:ext cx="1371600" cy="385762"/>
          </a:xfrm>
        </p:spPr>
        <p:txBody>
          <a:bodyPr/>
          <a:lstStyle>
            <a:lvl1pPr marL="0" indent="0">
              <a:buNone/>
              <a:defRPr sz="1800" b="1"/>
            </a:lvl1pPr>
            <a:lvl2pPr marL="228600" indent="0">
              <a:buNone/>
              <a:defRPr sz="1400" b="1"/>
            </a:lvl2pPr>
            <a:lvl3pPr marL="457200" indent="0">
              <a:buNone/>
              <a:defRPr sz="1400" b="1"/>
            </a:lvl3pPr>
            <a:lvl4pPr marL="685800" indent="0">
              <a:buNone/>
              <a:defRPr sz="1400" b="1"/>
            </a:lvl4pPr>
            <a:lvl5pPr marL="914400" indent="0">
              <a:buNone/>
              <a:defRPr sz="1400" b="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3" name="Text Placeholder 26"/>
          <p:cNvSpPr>
            <a:spLocks noGrp="1"/>
          </p:cNvSpPr>
          <p:nvPr>
            <p:ph type="body" sz="quarter" idx="27" hasCustomPrompt="1"/>
          </p:nvPr>
        </p:nvSpPr>
        <p:spPr>
          <a:xfrm>
            <a:off x="1524000" y="1371600"/>
            <a:ext cx="237744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4" name="Text Placeholder 26"/>
          <p:cNvSpPr>
            <a:spLocks noGrp="1"/>
          </p:cNvSpPr>
          <p:nvPr>
            <p:ph type="body" sz="quarter" idx="28" hasCustomPrompt="1"/>
          </p:nvPr>
        </p:nvSpPr>
        <p:spPr>
          <a:xfrm>
            <a:off x="4069080" y="1371600"/>
            <a:ext cx="237744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5" name="Text Placeholder 26"/>
          <p:cNvSpPr>
            <a:spLocks noGrp="1"/>
          </p:cNvSpPr>
          <p:nvPr>
            <p:ph type="body" sz="quarter" idx="29" hasCustomPrompt="1"/>
          </p:nvPr>
        </p:nvSpPr>
        <p:spPr>
          <a:xfrm>
            <a:off x="6623038" y="1371600"/>
            <a:ext cx="237744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50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524000" y="1976438"/>
            <a:ext cx="23774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1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069080" y="1976438"/>
            <a:ext cx="23774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2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6614160" y="1976438"/>
            <a:ext cx="23774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4" name="Text Placeholder 5"/>
          <p:cNvSpPr>
            <a:spLocks noGrp="1"/>
          </p:cNvSpPr>
          <p:nvPr>
            <p:ph type="body" sz="quarter" idx="42"/>
          </p:nvPr>
        </p:nvSpPr>
        <p:spPr>
          <a:xfrm>
            <a:off x="1524000" y="3531834"/>
            <a:ext cx="23774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5" name="Text Placeholder 5"/>
          <p:cNvSpPr>
            <a:spLocks noGrp="1"/>
          </p:cNvSpPr>
          <p:nvPr>
            <p:ph type="body" sz="quarter" idx="43"/>
          </p:nvPr>
        </p:nvSpPr>
        <p:spPr>
          <a:xfrm>
            <a:off x="4069080" y="3531834"/>
            <a:ext cx="23774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6" name="Text Placeholder 5"/>
          <p:cNvSpPr>
            <a:spLocks noGrp="1"/>
          </p:cNvSpPr>
          <p:nvPr>
            <p:ph type="body" sz="quarter" idx="44"/>
          </p:nvPr>
        </p:nvSpPr>
        <p:spPr>
          <a:xfrm>
            <a:off x="6614160" y="3531834"/>
            <a:ext cx="23774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8" name="Text Placeholder 5"/>
          <p:cNvSpPr>
            <a:spLocks noGrp="1"/>
          </p:cNvSpPr>
          <p:nvPr>
            <p:ph type="body" sz="quarter" idx="46"/>
          </p:nvPr>
        </p:nvSpPr>
        <p:spPr>
          <a:xfrm>
            <a:off x="1524000" y="5090160"/>
            <a:ext cx="23774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9" name="Text Placeholder 5"/>
          <p:cNvSpPr>
            <a:spLocks noGrp="1"/>
          </p:cNvSpPr>
          <p:nvPr>
            <p:ph type="body" sz="quarter" idx="47"/>
          </p:nvPr>
        </p:nvSpPr>
        <p:spPr>
          <a:xfrm>
            <a:off x="4069080" y="5090160"/>
            <a:ext cx="23774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0" name="Text Placeholder 5"/>
          <p:cNvSpPr>
            <a:spLocks noGrp="1"/>
          </p:cNvSpPr>
          <p:nvPr>
            <p:ph type="body" sz="quarter" idx="48"/>
          </p:nvPr>
        </p:nvSpPr>
        <p:spPr>
          <a:xfrm>
            <a:off x="6614160" y="5090160"/>
            <a:ext cx="23774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558517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 Purpose 4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9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39"/>
          </p:nvPr>
        </p:nvSpPr>
        <p:spPr>
          <a:xfrm>
            <a:off x="76200" y="1976438"/>
            <a:ext cx="1371600" cy="385762"/>
          </a:xfrm>
        </p:spPr>
        <p:txBody>
          <a:bodyPr/>
          <a:lstStyle>
            <a:lvl1pPr marL="0" indent="0">
              <a:buNone/>
              <a:defRPr sz="1800" b="1"/>
            </a:lvl1pPr>
            <a:lvl2pPr marL="228600" indent="0">
              <a:buNone/>
              <a:defRPr sz="1400" b="1"/>
            </a:lvl2pPr>
            <a:lvl3pPr marL="457200" indent="0">
              <a:buNone/>
              <a:defRPr sz="1400" b="1"/>
            </a:lvl3pPr>
            <a:lvl4pPr marL="685800" indent="0">
              <a:buNone/>
              <a:defRPr sz="1400" b="1"/>
            </a:lvl4pPr>
            <a:lvl5pPr marL="914400" indent="0">
              <a:buNone/>
              <a:defRPr sz="1400" b="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1" name="Text Placeholder 3"/>
          <p:cNvSpPr>
            <a:spLocks noGrp="1"/>
          </p:cNvSpPr>
          <p:nvPr>
            <p:ph type="body" sz="quarter" idx="40"/>
          </p:nvPr>
        </p:nvSpPr>
        <p:spPr>
          <a:xfrm>
            <a:off x="76200" y="3531834"/>
            <a:ext cx="1371600" cy="385762"/>
          </a:xfrm>
        </p:spPr>
        <p:txBody>
          <a:bodyPr/>
          <a:lstStyle>
            <a:lvl1pPr marL="0" indent="0">
              <a:buNone/>
              <a:defRPr sz="1800" b="1"/>
            </a:lvl1pPr>
            <a:lvl2pPr marL="228600" indent="0">
              <a:buNone/>
              <a:defRPr sz="1400" b="1"/>
            </a:lvl2pPr>
            <a:lvl3pPr marL="457200" indent="0">
              <a:buNone/>
              <a:defRPr sz="1400" b="1"/>
            </a:lvl3pPr>
            <a:lvl4pPr marL="685800" indent="0">
              <a:buNone/>
              <a:defRPr sz="1400" b="1"/>
            </a:lvl4pPr>
            <a:lvl5pPr marL="914400" indent="0">
              <a:buNone/>
              <a:defRPr sz="1400" b="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2" name="Text Placeholder 3"/>
          <p:cNvSpPr>
            <a:spLocks noGrp="1"/>
          </p:cNvSpPr>
          <p:nvPr>
            <p:ph type="body" sz="quarter" idx="41"/>
          </p:nvPr>
        </p:nvSpPr>
        <p:spPr>
          <a:xfrm>
            <a:off x="76200" y="5090160"/>
            <a:ext cx="1371600" cy="385762"/>
          </a:xfrm>
        </p:spPr>
        <p:txBody>
          <a:bodyPr/>
          <a:lstStyle>
            <a:lvl1pPr marL="0" indent="0">
              <a:buNone/>
              <a:defRPr sz="1800" b="1"/>
            </a:lvl1pPr>
            <a:lvl2pPr marL="228600" indent="0">
              <a:buNone/>
              <a:defRPr sz="1400" b="1"/>
            </a:lvl2pPr>
            <a:lvl3pPr marL="457200" indent="0">
              <a:buNone/>
              <a:defRPr sz="1400" b="1"/>
            </a:lvl3pPr>
            <a:lvl4pPr marL="685800" indent="0">
              <a:buNone/>
              <a:defRPr sz="1400" b="1"/>
            </a:lvl4pPr>
            <a:lvl5pPr marL="914400" indent="0">
              <a:buNone/>
              <a:defRPr sz="1400" b="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3" name="Text Placeholder 26"/>
          <p:cNvSpPr>
            <a:spLocks noGrp="1"/>
          </p:cNvSpPr>
          <p:nvPr>
            <p:ph type="body" sz="quarter" idx="27" hasCustomPrompt="1"/>
          </p:nvPr>
        </p:nvSpPr>
        <p:spPr>
          <a:xfrm>
            <a:off x="1524000" y="1371600"/>
            <a:ext cx="182880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4" name="Text Placeholder 26"/>
          <p:cNvSpPr>
            <a:spLocks noGrp="1"/>
          </p:cNvSpPr>
          <p:nvPr>
            <p:ph type="body" sz="quarter" idx="28" hasCustomPrompt="1"/>
          </p:nvPr>
        </p:nvSpPr>
        <p:spPr>
          <a:xfrm>
            <a:off x="3406559" y="1371600"/>
            <a:ext cx="182880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5" name="Text Placeholder 26"/>
          <p:cNvSpPr>
            <a:spLocks noGrp="1"/>
          </p:cNvSpPr>
          <p:nvPr>
            <p:ph type="body" sz="quarter" idx="29" hasCustomPrompt="1"/>
          </p:nvPr>
        </p:nvSpPr>
        <p:spPr>
          <a:xfrm>
            <a:off x="5289118" y="1371600"/>
            <a:ext cx="182880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6" name="Text Placeholder 26"/>
          <p:cNvSpPr>
            <a:spLocks noGrp="1"/>
          </p:cNvSpPr>
          <p:nvPr>
            <p:ph type="body" sz="quarter" idx="30" hasCustomPrompt="1"/>
          </p:nvPr>
        </p:nvSpPr>
        <p:spPr>
          <a:xfrm>
            <a:off x="7171678" y="1371600"/>
            <a:ext cx="182880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50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524000" y="1976438"/>
            <a:ext cx="18288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1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3406559" y="1976438"/>
            <a:ext cx="18288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2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5289118" y="1976438"/>
            <a:ext cx="18288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3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7171678" y="1976438"/>
            <a:ext cx="18288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4" name="Text Placeholder 5"/>
          <p:cNvSpPr>
            <a:spLocks noGrp="1"/>
          </p:cNvSpPr>
          <p:nvPr>
            <p:ph type="body" sz="quarter" idx="42"/>
          </p:nvPr>
        </p:nvSpPr>
        <p:spPr>
          <a:xfrm>
            <a:off x="1524000" y="3531834"/>
            <a:ext cx="18288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5" name="Text Placeholder 5"/>
          <p:cNvSpPr>
            <a:spLocks noGrp="1"/>
          </p:cNvSpPr>
          <p:nvPr>
            <p:ph type="body" sz="quarter" idx="43"/>
          </p:nvPr>
        </p:nvSpPr>
        <p:spPr>
          <a:xfrm>
            <a:off x="3406559" y="3531834"/>
            <a:ext cx="18288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6" name="Text Placeholder 5"/>
          <p:cNvSpPr>
            <a:spLocks noGrp="1"/>
          </p:cNvSpPr>
          <p:nvPr>
            <p:ph type="body" sz="quarter" idx="44"/>
          </p:nvPr>
        </p:nvSpPr>
        <p:spPr>
          <a:xfrm>
            <a:off x="5289118" y="3531834"/>
            <a:ext cx="18288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7" name="Text Placeholder 5"/>
          <p:cNvSpPr>
            <a:spLocks noGrp="1"/>
          </p:cNvSpPr>
          <p:nvPr>
            <p:ph type="body" sz="quarter" idx="45"/>
          </p:nvPr>
        </p:nvSpPr>
        <p:spPr>
          <a:xfrm>
            <a:off x="7171678" y="3531834"/>
            <a:ext cx="18288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8" name="Text Placeholder 5"/>
          <p:cNvSpPr>
            <a:spLocks noGrp="1"/>
          </p:cNvSpPr>
          <p:nvPr>
            <p:ph type="body" sz="quarter" idx="46"/>
          </p:nvPr>
        </p:nvSpPr>
        <p:spPr>
          <a:xfrm>
            <a:off x="1524000" y="5090160"/>
            <a:ext cx="18288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9" name="Text Placeholder 5"/>
          <p:cNvSpPr>
            <a:spLocks noGrp="1"/>
          </p:cNvSpPr>
          <p:nvPr>
            <p:ph type="body" sz="quarter" idx="47"/>
          </p:nvPr>
        </p:nvSpPr>
        <p:spPr>
          <a:xfrm>
            <a:off x="3406559" y="5090160"/>
            <a:ext cx="18288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0" name="Text Placeholder 5"/>
          <p:cNvSpPr>
            <a:spLocks noGrp="1"/>
          </p:cNvSpPr>
          <p:nvPr>
            <p:ph type="body" sz="quarter" idx="48"/>
          </p:nvPr>
        </p:nvSpPr>
        <p:spPr>
          <a:xfrm>
            <a:off x="5289118" y="5090160"/>
            <a:ext cx="18288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1" name="Text Placeholder 5"/>
          <p:cNvSpPr>
            <a:spLocks noGrp="1"/>
          </p:cNvSpPr>
          <p:nvPr>
            <p:ph type="body" sz="quarter" idx="49"/>
          </p:nvPr>
        </p:nvSpPr>
        <p:spPr>
          <a:xfrm>
            <a:off x="7171678" y="5090160"/>
            <a:ext cx="18288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129978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 Blu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26"/>
          <p:cNvSpPr>
            <a:spLocks noGrp="1"/>
          </p:cNvSpPr>
          <p:nvPr>
            <p:ph type="body" sz="quarter" idx="29" hasCustomPrompt="1"/>
          </p:nvPr>
        </p:nvSpPr>
        <p:spPr>
          <a:xfrm>
            <a:off x="152400" y="1371600"/>
            <a:ext cx="429768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22" name="Text Placeholder 26"/>
          <p:cNvSpPr>
            <a:spLocks noGrp="1"/>
          </p:cNvSpPr>
          <p:nvPr>
            <p:ph type="body" sz="quarter" idx="30" hasCustomPrompt="1"/>
          </p:nvPr>
        </p:nvSpPr>
        <p:spPr>
          <a:xfrm>
            <a:off x="4702798" y="1371600"/>
            <a:ext cx="429768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170156" y="1976438"/>
            <a:ext cx="4297680" cy="1463040"/>
          </a:xfrm>
        </p:spPr>
        <p:txBody>
          <a:bodyPr lIns="0" tIns="0" rIns="0" bIns="0">
            <a:noAutofit/>
          </a:bodyPr>
          <a:lstStyle>
            <a:lvl1pPr marL="115888" indent="-115888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33"/>
          </p:nvPr>
        </p:nvSpPr>
        <p:spPr>
          <a:xfrm>
            <a:off x="170156" y="3505200"/>
            <a:ext cx="429768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37"/>
          </p:nvPr>
        </p:nvSpPr>
        <p:spPr>
          <a:xfrm>
            <a:off x="170156" y="5090160"/>
            <a:ext cx="429768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720554" y="1976438"/>
            <a:ext cx="429768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32"/>
          </p:nvPr>
        </p:nvSpPr>
        <p:spPr>
          <a:xfrm>
            <a:off x="4720554" y="3505200"/>
            <a:ext cx="429768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0" name="Text Placeholder 5"/>
          <p:cNvSpPr>
            <a:spLocks noGrp="1"/>
          </p:cNvSpPr>
          <p:nvPr>
            <p:ph type="body" sz="quarter" idx="36"/>
          </p:nvPr>
        </p:nvSpPr>
        <p:spPr>
          <a:xfrm>
            <a:off x="4720554" y="5090160"/>
            <a:ext cx="429768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313460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 Blu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6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28" hasCustomPrompt="1"/>
          </p:nvPr>
        </p:nvSpPr>
        <p:spPr>
          <a:xfrm>
            <a:off x="152400" y="1371600"/>
            <a:ext cx="283464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28" name="Text Placeholder 26"/>
          <p:cNvSpPr>
            <a:spLocks noGrp="1"/>
          </p:cNvSpPr>
          <p:nvPr>
            <p:ph type="body" sz="quarter" idx="29" hasCustomPrompt="1"/>
          </p:nvPr>
        </p:nvSpPr>
        <p:spPr>
          <a:xfrm>
            <a:off x="3157861" y="1371600"/>
            <a:ext cx="283464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29" name="Text Placeholder 26"/>
          <p:cNvSpPr>
            <a:spLocks noGrp="1"/>
          </p:cNvSpPr>
          <p:nvPr>
            <p:ph type="body" sz="quarter" idx="30" hasCustomPrompt="1"/>
          </p:nvPr>
        </p:nvSpPr>
        <p:spPr>
          <a:xfrm>
            <a:off x="6172200" y="1371600"/>
            <a:ext cx="283464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0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179034" y="1976438"/>
            <a:ext cx="28346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1" name="Text Placeholder 5"/>
          <p:cNvSpPr>
            <a:spLocks noGrp="1"/>
          </p:cNvSpPr>
          <p:nvPr>
            <p:ph type="body" sz="quarter" idx="34"/>
          </p:nvPr>
        </p:nvSpPr>
        <p:spPr>
          <a:xfrm>
            <a:off x="179034" y="3505200"/>
            <a:ext cx="28346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2" name="Text Placeholder 5"/>
          <p:cNvSpPr>
            <a:spLocks noGrp="1"/>
          </p:cNvSpPr>
          <p:nvPr>
            <p:ph type="body" sz="quarter" idx="38"/>
          </p:nvPr>
        </p:nvSpPr>
        <p:spPr>
          <a:xfrm>
            <a:off x="179034" y="5090160"/>
            <a:ext cx="28346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3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3180056" y="1976438"/>
            <a:ext cx="28346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4" name="Text Placeholder 5"/>
          <p:cNvSpPr>
            <a:spLocks noGrp="1"/>
          </p:cNvSpPr>
          <p:nvPr>
            <p:ph type="body" sz="quarter" idx="33"/>
          </p:nvPr>
        </p:nvSpPr>
        <p:spPr>
          <a:xfrm>
            <a:off x="3180056" y="3505200"/>
            <a:ext cx="28346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5" name="Text Placeholder 5"/>
          <p:cNvSpPr>
            <a:spLocks noGrp="1"/>
          </p:cNvSpPr>
          <p:nvPr>
            <p:ph type="body" sz="quarter" idx="37"/>
          </p:nvPr>
        </p:nvSpPr>
        <p:spPr>
          <a:xfrm>
            <a:off x="3180056" y="5090160"/>
            <a:ext cx="28346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89956" y="1976438"/>
            <a:ext cx="28346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7" name="Text Placeholder 5"/>
          <p:cNvSpPr>
            <a:spLocks noGrp="1"/>
          </p:cNvSpPr>
          <p:nvPr>
            <p:ph type="body" sz="quarter" idx="32"/>
          </p:nvPr>
        </p:nvSpPr>
        <p:spPr>
          <a:xfrm>
            <a:off x="6189956" y="3505200"/>
            <a:ext cx="28346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8" name="Text Placeholder 5"/>
          <p:cNvSpPr>
            <a:spLocks noGrp="1"/>
          </p:cNvSpPr>
          <p:nvPr>
            <p:ph type="body" sz="quarter" idx="36"/>
          </p:nvPr>
        </p:nvSpPr>
        <p:spPr>
          <a:xfrm>
            <a:off x="6189956" y="5090160"/>
            <a:ext cx="28346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153136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59473" y="1403350"/>
            <a:ext cx="2834640" cy="5181600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6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4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3168536" y="1403350"/>
            <a:ext cx="2834640" cy="5181600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6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4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77598" y="1403350"/>
            <a:ext cx="2834640" cy="5181600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6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4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106424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 Blu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7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8" name="Text Placeholder 26"/>
          <p:cNvSpPr>
            <a:spLocks noGrp="1"/>
          </p:cNvSpPr>
          <p:nvPr>
            <p:ph type="body" sz="quarter" idx="27" hasCustomPrompt="1"/>
          </p:nvPr>
        </p:nvSpPr>
        <p:spPr>
          <a:xfrm>
            <a:off x="152400" y="1371600"/>
            <a:ext cx="210312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29" name="Text Placeholder 26"/>
          <p:cNvSpPr>
            <a:spLocks noGrp="1"/>
          </p:cNvSpPr>
          <p:nvPr>
            <p:ph type="body" sz="quarter" idx="28" hasCustomPrompt="1"/>
          </p:nvPr>
        </p:nvSpPr>
        <p:spPr>
          <a:xfrm>
            <a:off x="2399437" y="1371600"/>
            <a:ext cx="210312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0" name="Text Placeholder 26"/>
          <p:cNvSpPr>
            <a:spLocks noGrp="1"/>
          </p:cNvSpPr>
          <p:nvPr>
            <p:ph type="body" sz="quarter" idx="29" hasCustomPrompt="1"/>
          </p:nvPr>
        </p:nvSpPr>
        <p:spPr>
          <a:xfrm>
            <a:off x="4646474" y="1371600"/>
            <a:ext cx="210312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1" name="Text Placeholder 26"/>
          <p:cNvSpPr>
            <a:spLocks noGrp="1"/>
          </p:cNvSpPr>
          <p:nvPr>
            <p:ph type="body" sz="quarter" idx="30" hasCustomPrompt="1"/>
          </p:nvPr>
        </p:nvSpPr>
        <p:spPr>
          <a:xfrm>
            <a:off x="6902390" y="1371600"/>
            <a:ext cx="210312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2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70156" y="1976438"/>
            <a:ext cx="21031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3" name="Text Placeholder 5"/>
          <p:cNvSpPr>
            <a:spLocks noGrp="1"/>
          </p:cNvSpPr>
          <p:nvPr>
            <p:ph type="body" sz="quarter" idx="31"/>
          </p:nvPr>
        </p:nvSpPr>
        <p:spPr>
          <a:xfrm>
            <a:off x="170156" y="3505200"/>
            <a:ext cx="21031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4" name="Text Placeholder 5"/>
          <p:cNvSpPr>
            <a:spLocks noGrp="1"/>
          </p:cNvSpPr>
          <p:nvPr>
            <p:ph type="body" sz="quarter" idx="35"/>
          </p:nvPr>
        </p:nvSpPr>
        <p:spPr>
          <a:xfrm>
            <a:off x="170156" y="5090160"/>
            <a:ext cx="21031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5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2417193" y="1976438"/>
            <a:ext cx="21031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6" name="Text Placeholder 5"/>
          <p:cNvSpPr>
            <a:spLocks noGrp="1"/>
          </p:cNvSpPr>
          <p:nvPr>
            <p:ph type="body" sz="quarter" idx="34"/>
          </p:nvPr>
        </p:nvSpPr>
        <p:spPr>
          <a:xfrm>
            <a:off x="2417193" y="3505200"/>
            <a:ext cx="21031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7" name="Text Placeholder 5"/>
          <p:cNvSpPr>
            <a:spLocks noGrp="1"/>
          </p:cNvSpPr>
          <p:nvPr>
            <p:ph type="body" sz="quarter" idx="38"/>
          </p:nvPr>
        </p:nvSpPr>
        <p:spPr>
          <a:xfrm>
            <a:off x="2417193" y="5090160"/>
            <a:ext cx="21031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8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4664230" y="1976438"/>
            <a:ext cx="21031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9" name="Text Placeholder 5"/>
          <p:cNvSpPr>
            <a:spLocks noGrp="1"/>
          </p:cNvSpPr>
          <p:nvPr>
            <p:ph type="body" sz="quarter" idx="33"/>
          </p:nvPr>
        </p:nvSpPr>
        <p:spPr>
          <a:xfrm>
            <a:off x="4664230" y="3505200"/>
            <a:ext cx="21031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0" name="Text Placeholder 5"/>
          <p:cNvSpPr>
            <a:spLocks noGrp="1"/>
          </p:cNvSpPr>
          <p:nvPr>
            <p:ph type="body" sz="quarter" idx="37"/>
          </p:nvPr>
        </p:nvSpPr>
        <p:spPr>
          <a:xfrm>
            <a:off x="4664230" y="5090160"/>
            <a:ext cx="21031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1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920146" y="1976438"/>
            <a:ext cx="21031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2" name="Text Placeholder 5"/>
          <p:cNvSpPr>
            <a:spLocks noGrp="1"/>
          </p:cNvSpPr>
          <p:nvPr>
            <p:ph type="body" sz="quarter" idx="32"/>
          </p:nvPr>
        </p:nvSpPr>
        <p:spPr>
          <a:xfrm>
            <a:off x="6920146" y="3505200"/>
            <a:ext cx="21031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3" name="Text Placeholder 5"/>
          <p:cNvSpPr>
            <a:spLocks noGrp="1"/>
          </p:cNvSpPr>
          <p:nvPr>
            <p:ph type="body" sz="quarter" idx="36"/>
          </p:nvPr>
        </p:nvSpPr>
        <p:spPr>
          <a:xfrm>
            <a:off x="6920146" y="5090160"/>
            <a:ext cx="21031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667885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 Blu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7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2" name="Text Placeholder 26"/>
          <p:cNvSpPr>
            <a:spLocks noGrp="1"/>
          </p:cNvSpPr>
          <p:nvPr>
            <p:ph type="body" sz="quarter" idx="40" hasCustomPrompt="1"/>
          </p:nvPr>
        </p:nvSpPr>
        <p:spPr>
          <a:xfrm>
            <a:off x="152400" y="1371600"/>
            <a:ext cx="164592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53" name="Text Placeholder 26"/>
          <p:cNvSpPr>
            <a:spLocks noGrp="1"/>
          </p:cNvSpPr>
          <p:nvPr>
            <p:ph type="body" sz="quarter" idx="27" hasCustomPrompt="1"/>
          </p:nvPr>
        </p:nvSpPr>
        <p:spPr>
          <a:xfrm>
            <a:off x="1952940" y="1371600"/>
            <a:ext cx="164592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54" name="Text Placeholder 26"/>
          <p:cNvSpPr>
            <a:spLocks noGrp="1"/>
          </p:cNvSpPr>
          <p:nvPr>
            <p:ph type="body" sz="quarter" idx="28" hasCustomPrompt="1"/>
          </p:nvPr>
        </p:nvSpPr>
        <p:spPr>
          <a:xfrm>
            <a:off x="3753480" y="1371600"/>
            <a:ext cx="164592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55" name="Text Placeholder 26"/>
          <p:cNvSpPr>
            <a:spLocks noGrp="1"/>
          </p:cNvSpPr>
          <p:nvPr>
            <p:ph type="body" sz="quarter" idx="29" hasCustomPrompt="1"/>
          </p:nvPr>
        </p:nvSpPr>
        <p:spPr>
          <a:xfrm>
            <a:off x="5554020" y="1371600"/>
            <a:ext cx="164592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56" name="Text Placeholder 26"/>
          <p:cNvSpPr>
            <a:spLocks noGrp="1"/>
          </p:cNvSpPr>
          <p:nvPr>
            <p:ph type="body" sz="quarter" idx="30" hasCustomPrompt="1"/>
          </p:nvPr>
        </p:nvSpPr>
        <p:spPr>
          <a:xfrm>
            <a:off x="7354558" y="1371600"/>
            <a:ext cx="164592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57" name="Text Placeholder 5"/>
          <p:cNvSpPr>
            <a:spLocks noGrp="1"/>
          </p:cNvSpPr>
          <p:nvPr>
            <p:ph type="body" sz="quarter" idx="39"/>
          </p:nvPr>
        </p:nvSpPr>
        <p:spPr>
          <a:xfrm>
            <a:off x="170156" y="1967146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8" name="Text Placeholder 5"/>
          <p:cNvSpPr>
            <a:spLocks noGrp="1"/>
          </p:cNvSpPr>
          <p:nvPr>
            <p:ph type="body" sz="quarter" idx="41"/>
          </p:nvPr>
        </p:nvSpPr>
        <p:spPr>
          <a:xfrm>
            <a:off x="170156" y="3495908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9" name="Text Placeholder 5"/>
          <p:cNvSpPr>
            <a:spLocks noGrp="1"/>
          </p:cNvSpPr>
          <p:nvPr>
            <p:ph type="body" sz="quarter" idx="42"/>
          </p:nvPr>
        </p:nvSpPr>
        <p:spPr>
          <a:xfrm>
            <a:off x="170156" y="5027600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0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970696" y="1967146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1" name="Text Placeholder 5"/>
          <p:cNvSpPr>
            <a:spLocks noGrp="1"/>
          </p:cNvSpPr>
          <p:nvPr>
            <p:ph type="body" sz="quarter" idx="31"/>
          </p:nvPr>
        </p:nvSpPr>
        <p:spPr>
          <a:xfrm>
            <a:off x="1970696" y="3495908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2" name="Text Placeholder 5"/>
          <p:cNvSpPr>
            <a:spLocks noGrp="1"/>
          </p:cNvSpPr>
          <p:nvPr>
            <p:ph type="body" sz="quarter" idx="35"/>
          </p:nvPr>
        </p:nvSpPr>
        <p:spPr>
          <a:xfrm>
            <a:off x="1970696" y="5027600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3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3771236" y="1967146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4" name="Text Placeholder 5"/>
          <p:cNvSpPr>
            <a:spLocks noGrp="1"/>
          </p:cNvSpPr>
          <p:nvPr>
            <p:ph type="body" sz="quarter" idx="34"/>
          </p:nvPr>
        </p:nvSpPr>
        <p:spPr>
          <a:xfrm>
            <a:off x="3771236" y="3495908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5" name="Text Placeholder 5"/>
          <p:cNvSpPr>
            <a:spLocks noGrp="1"/>
          </p:cNvSpPr>
          <p:nvPr>
            <p:ph type="body" sz="quarter" idx="38"/>
          </p:nvPr>
        </p:nvSpPr>
        <p:spPr>
          <a:xfrm>
            <a:off x="3771236" y="5027600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6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5571776" y="1967146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7" name="Text Placeholder 5"/>
          <p:cNvSpPr>
            <a:spLocks noGrp="1"/>
          </p:cNvSpPr>
          <p:nvPr>
            <p:ph type="body" sz="quarter" idx="33"/>
          </p:nvPr>
        </p:nvSpPr>
        <p:spPr>
          <a:xfrm>
            <a:off x="5571776" y="3495908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8" name="Text Placeholder 5"/>
          <p:cNvSpPr>
            <a:spLocks noGrp="1"/>
          </p:cNvSpPr>
          <p:nvPr>
            <p:ph type="body" sz="quarter" idx="37"/>
          </p:nvPr>
        </p:nvSpPr>
        <p:spPr>
          <a:xfrm>
            <a:off x="5571776" y="5027600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372314" y="1967146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0" name="Text Placeholder 5"/>
          <p:cNvSpPr>
            <a:spLocks noGrp="1"/>
          </p:cNvSpPr>
          <p:nvPr>
            <p:ph type="body" sz="quarter" idx="32"/>
          </p:nvPr>
        </p:nvSpPr>
        <p:spPr>
          <a:xfrm>
            <a:off x="7372314" y="3495908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1" name="Text Placeholder 5"/>
          <p:cNvSpPr>
            <a:spLocks noGrp="1"/>
          </p:cNvSpPr>
          <p:nvPr>
            <p:ph type="body" sz="quarter" idx="36"/>
          </p:nvPr>
        </p:nvSpPr>
        <p:spPr>
          <a:xfrm>
            <a:off x="7372314" y="5027600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7500875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G Mod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SG Model Diagram Operations.bmp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551490" y="2283713"/>
            <a:ext cx="4429125" cy="412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7"/>
          <p:cNvSpPr txBox="1">
            <a:spLocks noChangeArrowheads="1"/>
          </p:cNvSpPr>
          <p:nvPr userDrawn="1"/>
        </p:nvSpPr>
        <p:spPr bwMode="auto">
          <a:xfrm>
            <a:off x="835153" y="1497901"/>
            <a:ext cx="2971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rgbClr val="A9001F"/>
                </a:solidFill>
              </a:rPr>
              <a:t>People</a:t>
            </a:r>
          </a:p>
        </p:txBody>
      </p:sp>
      <p:sp>
        <p:nvSpPr>
          <p:cNvPr id="5" name="TextBox 8"/>
          <p:cNvSpPr txBox="1">
            <a:spLocks noChangeArrowheads="1"/>
          </p:cNvSpPr>
          <p:nvPr userDrawn="1"/>
        </p:nvSpPr>
        <p:spPr bwMode="auto">
          <a:xfrm>
            <a:off x="835153" y="1750313"/>
            <a:ext cx="2971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dirty="0">
                <a:solidFill>
                  <a:srgbClr val="848484"/>
                </a:solidFill>
              </a:rPr>
              <a:t>side of the business</a:t>
            </a:r>
          </a:p>
        </p:txBody>
      </p:sp>
      <p:sp>
        <p:nvSpPr>
          <p:cNvPr id="6" name="TextBox 9"/>
          <p:cNvSpPr txBox="1">
            <a:spLocks noChangeArrowheads="1"/>
          </p:cNvSpPr>
          <p:nvPr userDrawn="1"/>
        </p:nvSpPr>
        <p:spPr bwMode="auto">
          <a:xfrm>
            <a:off x="5251578" y="1496313"/>
            <a:ext cx="29718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rgbClr val="A9001F"/>
                </a:solidFill>
              </a:rPr>
              <a:t>Operations</a:t>
            </a:r>
          </a:p>
        </p:txBody>
      </p:sp>
      <p:sp>
        <p:nvSpPr>
          <p:cNvPr id="7" name="TextBox 10"/>
          <p:cNvSpPr txBox="1">
            <a:spLocks noChangeArrowheads="1"/>
          </p:cNvSpPr>
          <p:nvPr userDrawn="1"/>
        </p:nvSpPr>
        <p:spPr bwMode="auto">
          <a:xfrm>
            <a:off x="5248403" y="1751901"/>
            <a:ext cx="2971800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dirty="0">
                <a:solidFill>
                  <a:srgbClr val="848484"/>
                </a:solidFill>
              </a:rPr>
              <a:t>side of the business</a:t>
            </a:r>
          </a:p>
        </p:txBody>
      </p:sp>
      <p:pic>
        <p:nvPicPr>
          <p:cNvPr id="8" name="Picture 12" descr="SG Model Diagram People.bmp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243015" y="2239263"/>
            <a:ext cx="4181475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13390739"/>
      </p:ext>
    </p:extLst>
  </p:cSld>
  <p:clrMapOvr>
    <a:masterClrMapping/>
  </p:clrMapOvr>
  <p:transition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152400" y="838200"/>
            <a:ext cx="1371600" cy="381000"/>
          </a:xfrm>
          <a:prstGeom prst="rect">
            <a:avLst/>
          </a:prstGeom>
        </p:spPr>
        <p:txBody>
          <a:bodyPr wrap="square" lIns="0" tIns="0" rIns="0" bIns="0" rtlCol="0" anchor="ctr">
            <a:noAutofit/>
          </a:bodyPr>
          <a:lstStyle/>
          <a:p>
            <a:pPr eaLnBrk="0" hangingPunct="0">
              <a:spcBef>
                <a:spcPts val="600"/>
              </a:spcBef>
              <a:buFont typeface="Arial" pitchFamily="34" charset="0"/>
              <a:buNone/>
            </a:pPr>
            <a:r>
              <a:rPr lang="en-US" b="1" dirty="0" smtClean="0">
                <a:solidFill>
                  <a:prstClr val="black"/>
                </a:solidFill>
                <a:latin typeface="Arial"/>
                <a:ea typeface="ＭＳ Ｐゴシック" pitchFamily="-112" charset="-128"/>
              </a:rPr>
              <a:t>Time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2667000" y="838200"/>
            <a:ext cx="1371600" cy="381000"/>
          </a:xfrm>
          <a:prstGeom prst="rect">
            <a:avLst/>
          </a:prstGeom>
        </p:spPr>
        <p:txBody>
          <a:bodyPr wrap="square" lIns="0" tIns="0" rIns="0" bIns="0" rtlCol="0" anchor="ctr">
            <a:noAutofit/>
          </a:bodyPr>
          <a:lstStyle/>
          <a:p>
            <a:pPr eaLnBrk="0" hangingPunct="0">
              <a:spcBef>
                <a:spcPts val="600"/>
              </a:spcBef>
              <a:buFont typeface="Arial" pitchFamily="34" charset="0"/>
              <a:buNone/>
            </a:pPr>
            <a:r>
              <a:rPr lang="en-US" b="1" dirty="0" smtClean="0">
                <a:solidFill>
                  <a:prstClr val="black"/>
                </a:solidFill>
                <a:latin typeface="Arial"/>
                <a:ea typeface="ＭＳ Ｐゴシック" pitchFamily="-112" charset="-128"/>
              </a:rPr>
              <a:t>Topic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42081" y="1219200"/>
            <a:ext cx="8859838" cy="0"/>
          </a:xfrm>
          <a:prstGeom prst="line">
            <a:avLst/>
          </a:prstGeom>
          <a:ln w="285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52400" y="1286639"/>
            <a:ext cx="251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667000" y="1286639"/>
            <a:ext cx="632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400" y="1723854"/>
            <a:ext cx="251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2667000" y="1723854"/>
            <a:ext cx="632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152400" y="2161069"/>
            <a:ext cx="251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2667000" y="2161069"/>
            <a:ext cx="632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52400" y="2598284"/>
            <a:ext cx="251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2667000" y="2598284"/>
            <a:ext cx="632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2"/>
          </p:nvPr>
        </p:nvSpPr>
        <p:spPr>
          <a:xfrm>
            <a:off x="152400" y="3035499"/>
            <a:ext cx="251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2667000" y="3035499"/>
            <a:ext cx="632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152400" y="3472714"/>
            <a:ext cx="251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2667000" y="3472714"/>
            <a:ext cx="632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152400" y="3909929"/>
            <a:ext cx="251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29"/>
          </p:nvPr>
        </p:nvSpPr>
        <p:spPr>
          <a:xfrm>
            <a:off x="2667000" y="3909929"/>
            <a:ext cx="632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0" name="Text Placeholder 8"/>
          <p:cNvSpPr>
            <a:spLocks noGrp="1"/>
          </p:cNvSpPr>
          <p:nvPr>
            <p:ph type="body" sz="quarter" idx="31"/>
          </p:nvPr>
        </p:nvSpPr>
        <p:spPr>
          <a:xfrm>
            <a:off x="152400" y="4347144"/>
            <a:ext cx="251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32"/>
          </p:nvPr>
        </p:nvSpPr>
        <p:spPr>
          <a:xfrm>
            <a:off x="2667000" y="4347144"/>
            <a:ext cx="632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33"/>
          </p:nvPr>
        </p:nvSpPr>
        <p:spPr>
          <a:xfrm>
            <a:off x="152400" y="4784359"/>
            <a:ext cx="251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34"/>
          </p:nvPr>
        </p:nvSpPr>
        <p:spPr>
          <a:xfrm>
            <a:off x="2667000" y="4784359"/>
            <a:ext cx="632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5"/>
          </p:nvPr>
        </p:nvSpPr>
        <p:spPr>
          <a:xfrm>
            <a:off x="152400" y="5221574"/>
            <a:ext cx="251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2" name="Text Placeholder 8"/>
          <p:cNvSpPr>
            <a:spLocks noGrp="1"/>
          </p:cNvSpPr>
          <p:nvPr>
            <p:ph type="body" sz="quarter" idx="36"/>
          </p:nvPr>
        </p:nvSpPr>
        <p:spPr>
          <a:xfrm>
            <a:off x="2667000" y="5221574"/>
            <a:ext cx="632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37"/>
          </p:nvPr>
        </p:nvSpPr>
        <p:spPr>
          <a:xfrm>
            <a:off x="152400" y="5658789"/>
            <a:ext cx="251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38"/>
          </p:nvPr>
        </p:nvSpPr>
        <p:spPr>
          <a:xfrm>
            <a:off x="2667000" y="5658789"/>
            <a:ext cx="632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39"/>
          </p:nvPr>
        </p:nvSpPr>
        <p:spPr>
          <a:xfrm>
            <a:off x="152400" y="6096000"/>
            <a:ext cx="251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6" name="Text Placeholder 8"/>
          <p:cNvSpPr>
            <a:spLocks noGrp="1"/>
          </p:cNvSpPr>
          <p:nvPr>
            <p:ph type="body" sz="quarter" idx="40"/>
          </p:nvPr>
        </p:nvSpPr>
        <p:spPr>
          <a:xfrm>
            <a:off x="2667000" y="6096000"/>
            <a:ext cx="632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7" name="TextBox 36"/>
          <p:cNvSpPr txBox="1"/>
          <p:nvPr userDrawn="1"/>
        </p:nvSpPr>
        <p:spPr>
          <a:xfrm>
            <a:off x="7315200" y="838200"/>
            <a:ext cx="1371600" cy="381000"/>
          </a:xfrm>
          <a:prstGeom prst="rect">
            <a:avLst/>
          </a:prstGeom>
        </p:spPr>
        <p:txBody>
          <a:bodyPr wrap="square" lIns="0" tIns="0" rIns="0" bIns="0" rtlCol="0" anchor="ctr">
            <a:noAutofit/>
          </a:bodyPr>
          <a:lstStyle/>
          <a:p>
            <a:pPr eaLnBrk="0" hangingPunct="0">
              <a:spcBef>
                <a:spcPts val="600"/>
              </a:spcBef>
              <a:buFont typeface="Arial" pitchFamily="34" charset="0"/>
              <a:buNone/>
            </a:pPr>
            <a:r>
              <a:rPr lang="en-US" b="1" dirty="0" smtClean="0">
                <a:solidFill>
                  <a:prstClr val="black"/>
                </a:solidFill>
                <a:latin typeface="Arial"/>
                <a:ea typeface="ＭＳ Ｐゴシック" pitchFamily="-112" charset="-128"/>
              </a:rPr>
              <a:t>Attendees</a:t>
            </a:r>
          </a:p>
        </p:txBody>
      </p:sp>
    </p:spTree>
    <p:extLst>
      <p:ext uri="{BB962C8B-B14F-4D97-AF65-F5344CB8AC3E}">
        <p14:creationId xmlns:p14="http://schemas.microsoft.com/office/powerpoint/2010/main" val="2745868735"/>
      </p:ext>
    </p:extLst>
  </p:cSld>
  <p:clrMapOvr>
    <a:masterClrMapping/>
  </p:clrMapOvr>
  <p:transition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 Char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3543300" y="1066800"/>
            <a:ext cx="20574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quarter" idx="11"/>
          </p:nvPr>
        </p:nvSpPr>
        <p:spPr>
          <a:xfrm>
            <a:off x="3505200" y="2133600"/>
            <a:ext cx="20574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quarter" idx="12"/>
          </p:nvPr>
        </p:nvSpPr>
        <p:spPr>
          <a:xfrm>
            <a:off x="1066800" y="2133600"/>
            <a:ext cx="20574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quarter" idx="13"/>
          </p:nvPr>
        </p:nvSpPr>
        <p:spPr>
          <a:xfrm>
            <a:off x="5943600" y="2133600"/>
            <a:ext cx="20574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quarter" idx="14"/>
          </p:nvPr>
        </p:nvSpPr>
        <p:spPr>
          <a:xfrm>
            <a:off x="1645920" y="40386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quarter" idx="15"/>
          </p:nvPr>
        </p:nvSpPr>
        <p:spPr>
          <a:xfrm>
            <a:off x="152400" y="40386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quarter" idx="16"/>
          </p:nvPr>
        </p:nvSpPr>
        <p:spPr>
          <a:xfrm>
            <a:off x="3139440" y="40386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17"/>
          </p:nvPr>
        </p:nvSpPr>
        <p:spPr>
          <a:xfrm>
            <a:off x="4632960" y="40386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8"/>
          </p:nvPr>
        </p:nvSpPr>
        <p:spPr>
          <a:xfrm>
            <a:off x="6126480" y="40386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9"/>
          </p:nvPr>
        </p:nvSpPr>
        <p:spPr>
          <a:xfrm>
            <a:off x="7620000" y="40386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Content Placeholder 3"/>
          <p:cNvSpPr>
            <a:spLocks noGrp="1"/>
          </p:cNvSpPr>
          <p:nvPr>
            <p:ph sz="quarter" idx="20"/>
          </p:nvPr>
        </p:nvSpPr>
        <p:spPr>
          <a:xfrm>
            <a:off x="1645920" y="51054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3"/>
          <p:cNvSpPr>
            <a:spLocks noGrp="1"/>
          </p:cNvSpPr>
          <p:nvPr>
            <p:ph sz="quarter" idx="21"/>
          </p:nvPr>
        </p:nvSpPr>
        <p:spPr>
          <a:xfrm>
            <a:off x="152400" y="51054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quarter" idx="22"/>
          </p:nvPr>
        </p:nvSpPr>
        <p:spPr>
          <a:xfrm>
            <a:off x="3139440" y="51054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Content Placeholder 3"/>
          <p:cNvSpPr>
            <a:spLocks noGrp="1"/>
          </p:cNvSpPr>
          <p:nvPr>
            <p:ph sz="quarter" idx="23"/>
          </p:nvPr>
        </p:nvSpPr>
        <p:spPr>
          <a:xfrm>
            <a:off x="4632960" y="51054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Content Placeholder 3"/>
          <p:cNvSpPr>
            <a:spLocks noGrp="1"/>
          </p:cNvSpPr>
          <p:nvPr>
            <p:ph sz="quarter" idx="24"/>
          </p:nvPr>
        </p:nvSpPr>
        <p:spPr>
          <a:xfrm>
            <a:off x="6126480" y="51054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9" name="Content Placeholder 3"/>
          <p:cNvSpPr>
            <a:spLocks noGrp="1"/>
          </p:cNvSpPr>
          <p:nvPr>
            <p:ph sz="quarter" idx="25"/>
          </p:nvPr>
        </p:nvSpPr>
        <p:spPr>
          <a:xfrm>
            <a:off x="7620000" y="51054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Content Placeholder 3"/>
          <p:cNvSpPr>
            <a:spLocks noGrp="1"/>
          </p:cNvSpPr>
          <p:nvPr>
            <p:ph sz="quarter" idx="26"/>
          </p:nvPr>
        </p:nvSpPr>
        <p:spPr>
          <a:xfrm>
            <a:off x="3505200" y="3048000"/>
            <a:ext cx="20574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1" name="Content Placeholder 3"/>
          <p:cNvSpPr>
            <a:spLocks noGrp="1"/>
          </p:cNvSpPr>
          <p:nvPr>
            <p:ph sz="quarter" idx="27"/>
          </p:nvPr>
        </p:nvSpPr>
        <p:spPr>
          <a:xfrm>
            <a:off x="1066800" y="3048000"/>
            <a:ext cx="20574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2" name="Content Placeholder 3"/>
          <p:cNvSpPr>
            <a:spLocks noGrp="1"/>
          </p:cNvSpPr>
          <p:nvPr>
            <p:ph sz="quarter" idx="28"/>
          </p:nvPr>
        </p:nvSpPr>
        <p:spPr>
          <a:xfrm>
            <a:off x="5943600" y="3048000"/>
            <a:ext cx="20574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6207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 Char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3543300" y="1066800"/>
            <a:ext cx="20574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quarter" idx="11"/>
          </p:nvPr>
        </p:nvSpPr>
        <p:spPr>
          <a:xfrm>
            <a:off x="1905000" y="1905000"/>
            <a:ext cx="20574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quarter" idx="12"/>
          </p:nvPr>
        </p:nvSpPr>
        <p:spPr>
          <a:xfrm>
            <a:off x="5181600" y="1905000"/>
            <a:ext cx="20574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quarter" idx="13"/>
          </p:nvPr>
        </p:nvSpPr>
        <p:spPr>
          <a:xfrm>
            <a:off x="152400" y="2895600"/>
            <a:ext cx="20574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quarter" idx="14"/>
          </p:nvPr>
        </p:nvSpPr>
        <p:spPr>
          <a:xfrm>
            <a:off x="2413000" y="2895600"/>
            <a:ext cx="20574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quarter" idx="15"/>
          </p:nvPr>
        </p:nvSpPr>
        <p:spPr>
          <a:xfrm>
            <a:off x="4673600" y="2895600"/>
            <a:ext cx="20574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16"/>
          </p:nvPr>
        </p:nvSpPr>
        <p:spPr>
          <a:xfrm>
            <a:off x="6934200" y="2895600"/>
            <a:ext cx="20574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Content Placeholder 3"/>
          <p:cNvSpPr>
            <a:spLocks noGrp="1"/>
          </p:cNvSpPr>
          <p:nvPr>
            <p:ph sz="quarter" idx="23"/>
          </p:nvPr>
        </p:nvSpPr>
        <p:spPr>
          <a:xfrm>
            <a:off x="152400" y="47244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9" name="Content Placeholder 3"/>
          <p:cNvSpPr>
            <a:spLocks noGrp="1"/>
          </p:cNvSpPr>
          <p:nvPr>
            <p:ph sz="quarter" idx="24"/>
          </p:nvPr>
        </p:nvSpPr>
        <p:spPr>
          <a:xfrm>
            <a:off x="1645920" y="47244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Content Placeholder 3"/>
          <p:cNvSpPr>
            <a:spLocks noGrp="1"/>
          </p:cNvSpPr>
          <p:nvPr>
            <p:ph sz="quarter" idx="25"/>
          </p:nvPr>
        </p:nvSpPr>
        <p:spPr>
          <a:xfrm>
            <a:off x="3139440" y="47244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1" name="Content Placeholder 3"/>
          <p:cNvSpPr>
            <a:spLocks noGrp="1"/>
          </p:cNvSpPr>
          <p:nvPr>
            <p:ph sz="quarter" idx="26"/>
          </p:nvPr>
        </p:nvSpPr>
        <p:spPr>
          <a:xfrm>
            <a:off x="4632960" y="47244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2" name="Content Placeholder 3"/>
          <p:cNvSpPr>
            <a:spLocks noGrp="1"/>
          </p:cNvSpPr>
          <p:nvPr>
            <p:ph sz="quarter" idx="27"/>
          </p:nvPr>
        </p:nvSpPr>
        <p:spPr>
          <a:xfrm>
            <a:off x="6126480" y="47244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3" name="Content Placeholder 3"/>
          <p:cNvSpPr>
            <a:spLocks noGrp="1"/>
          </p:cNvSpPr>
          <p:nvPr>
            <p:ph sz="quarter" idx="28"/>
          </p:nvPr>
        </p:nvSpPr>
        <p:spPr>
          <a:xfrm>
            <a:off x="7620000" y="47244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3" name="Text Placeholder 5"/>
          <p:cNvSpPr>
            <a:spLocks noGrp="1"/>
          </p:cNvSpPr>
          <p:nvPr>
            <p:ph type="body" sz="quarter" idx="39"/>
          </p:nvPr>
        </p:nvSpPr>
        <p:spPr>
          <a:xfrm>
            <a:off x="152400" y="3581400"/>
            <a:ext cx="2057400" cy="10058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5" name="Text Placeholder 5"/>
          <p:cNvSpPr>
            <a:spLocks noGrp="1"/>
          </p:cNvSpPr>
          <p:nvPr>
            <p:ph type="body" sz="quarter" idx="40"/>
          </p:nvPr>
        </p:nvSpPr>
        <p:spPr>
          <a:xfrm>
            <a:off x="2413000" y="3581400"/>
            <a:ext cx="2057400" cy="10058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7" name="Text Placeholder 5"/>
          <p:cNvSpPr>
            <a:spLocks noGrp="1"/>
          </p:cNvSpPr>
          <p:nvPr>
            <p:ph type="body" sz="quarter" idx="41"/>
          </p:nvPr>
        </p:nvSpPr>
        <p:spPr>
          <a:xfrm>
            <a:off x="4673600" y="3581400"/>
            <a:ext cx="2057400" cy="10058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9" name="Text Placeholder 5"/>
          <p:cNvSpPr>
            <a:spLocks noGrp="1"/>
          </p:cNvSpPr>
          <p:nvPr>
            <p:ph type="body" sz="quarter" idx="42"/>
          </p:nvPr>
        </p:nvSpPr>
        <p:spPr>
          <a:xfrm>
            <a:off x="6934200" y="3581400"/>
            <a:ext cx="2057400" cy="10058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1" name="Text Placeholder 5"/>
          <p:cNvSpPr>
            <a:spLocks noGrp="1"/>
          </p:cNvSpPr>
          <p:nvPr>
            <p:ph type="body" sz="quarter" idx="43"/>
          </p:nvPr>
        </p:nvSpPr>
        <p:spPr>
          <a:xfrm>
            <a:off x="6126480" y="5410200"/>
            <a:ext cx="1371600" cy="10058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2" name="Text Placeholder 5"/>
          <p:cNvSpPr>
            <a:spLocks noGrp="1"/>
          </p:cNvSpPr>
          <p:nvPr>
            <p:ph type="body" sz="quarter" idx="44"/>
          </p:nvPr>
        </p:nvSpPr>
        <p:spPr>
          <a:xfrm>
            <a:off x="7620000" y="5410200"/>
            <a:ext cx="1371600" cy="10058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3" name="Text Placeholder 5"/>
          <p:cNvSpPr>
            <a:spLocks noGrp="1"/>
          </p:cNvSpPr>
          <p:nvPr>
            <p:ph type="body" sz="quarter" idx="45"/>
          </p:nvPr>
        </p:nvSpPr>
        <p:spPr>
          <a:xfrm>
            <a:off x="152400" y="5410200"/>
            <a:ext cx="1371600" cy="10058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4" name="Text Placeholder 5"/>
          <p:cNvSpPr>
            <a:spLocks noGrp="1"/>
          </p:cNvSpPr>
          <p:nvPr>
            <p:ph type="body" sz="quarter" idx="46"/>
          </p:nvPr>
        </p:nvSpPr>
        <p:spPr>
          <a:xfrm>
            <a:off x="1645920" y="5410200"/>
            <a:ext cx="1371600" cy="10058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5" name="Text Placeholder 5"/>
          <p:cNvSpPr>
            <a:spLocks noGrp="1"/>
          </p:cNvSpPr>
          <p:nvPr>
            <p:ph type="body" sz="quarter" idx="47"/>
          </p:nvPr>
        </p:nvSpPr>
        <p:spPr>
          <a:xfrm>
            <a:off x="3139440" y="5410200"/>
            <a:ext cx="1371600" cy="10058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6" name="Text Placeholder 5"/>
          <p:cNvSpPr>
            <a:spLocks noGrp="1"/>
          </p:cNvSpPr>
          <p:nvPr>
            <p:ph type="body" sz="quarter" idx="48"/>
          </p:nvPr>
        </p:nvSpPr>
        <p:spPr>
          <a:xfrm>
            <a:off x="4632960" y="5410200"/>
            <a:ext cx="1371600" cy="10058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235921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6" name="Picture 21" descr="Gantt image for editing modified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657600" y="1371600"/>
            <a:ext cx="53340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3764796" y="1389681"/>
            <a:ext cx="146304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5582101" y="1389681"/>
            <a:ext cx="146304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7399407" y="1389681"/>
            <a:ext cx="146304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70156" y="1607948"/>
            <a:ext cx="3487444" cy="4945251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91840911"/>
      </p:ext>
    </p:extLst>
  </p:cSld>
  <p:clrMapOvr>
    <a:masterClrMapping/>
  </p:clrMapOvr>
  <p:transition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70156" y="1607948"/>
            <a:ext cx="3487444" cy="4945251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11" name="Picture 2" descr="Grant Chart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596898" y="1303149"/>
            <a:ext cx="5430839" cy="5303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3733800" y="1387098"/>
            <a:ext cx="109728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5080000" y="1387098"/>
            <a:ext cx="109728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7772400" y="1387098"/>
            <a:ext cx="109728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6426200" y="1387098"/>
            <a:ext cx="109728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59597765"/>
      </p:ext>
    </p:extLst>
  </p:cSld>
  <p:clrMapOvr>
    <a:masterClrMapping/>
  </p:clrMapOvr>
  <p:transition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70156" y="1607948"/>
            <a:ext cx="3487444" cy="4945251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14" name="Picture 23" descr="Grant Chart_5.gi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642101" y="1355587"/>
            <a:ext cx="534135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3780294" y="1379349"/>
            <a:ext cx="82296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4841282" y="1379349"/>
            <a:ext cx="82296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8024247" y="1379349"/>
            <a:ext cx="82296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5902270" y="1379349"/>
            <a:ext cx="82296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20"/>
          </p:nvPr>
        </p:nvSpPr>
        <p:spPr>
          <a:xfrm>
            <a:off x="6963258" y="1379349"/>
            <a:ext cx="82296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46867450"/>
      </p:ext>
    </p:extLst>
  </p:cSld>
  <p:clrMapOvr>
    <a:masterClrMapping/>
  </p:clrMapOvr>
  <p:transition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70156" y="1607948"/>
            <a:ext cx="3487444" cy="4945251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11" name="Picture 25" descr="Grant Chart_6.gi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634352" y="1355586"/>
            <a:ext cx="5349240" cy="5242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3727341" y="1379349"/>
            <a:ext cx="73152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4613999" y="1379349"/>
            <a:ext cx="73152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8160633" y="1379349"/>
            <a:ext cx="73152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5500657" y="1379349"/>
            <a:ext cx="73152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20"/>
          </p:nvPr>
        </p:nvSpPr>
        <p:spPr>
          <a:xfrm>
            <a:off x="6387315" y="1379349"/>
            <a:ext cx="73152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21"/>
          </p:nvPr>
        </p:nvSpPr>
        <p:spPr>
          <a:xfrm>
            <a:off x="7273973" y="1379349"/>
            <a:ext cx="73152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705233774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w/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26"/>
          <p:cNvSpPr>
            <a:spLocks noGrp="1"/>
          </p:cNvSpPr>
          <p:nvPr>
            <p:ph type="body" sz="quarter" idx="27" hasCustomPrompt="1"/>
          </p:nvPr>
        </p:nvSpPr>
        <p:spPr>
          <a:xfrm>
            <a:off x="162572" y="1403350"/>
            <a:ext cx="2834640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8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62572" y="2057400"/>
            <a:ext cx="2834640" cy="4572000"/>
          </a:xfrm>
        </p:spPr>
        <p:txBody>
          <a:bodyPr lIns="0" tIns="0" rIns="0" bIns="0">
            <a:noAutofit/>
          </a:bodyPr>
          <a:lstStyle>
            <a:lvl1pPr>
              <a:spcBef>
                <a:spcPts val="300"/>
              </a:spcBef>
              <a:spcAft>
                <a:spcPts val="300"/>
              </a:spcAft>
              <a:defRPr sz="1600"/>
            </a:lvl1pPr>
            <a:lvl2pPr>
              <a:spcBef>
                <a:spcPts val="300"/>
              </a:spcBef>
              <a:spcAft>
                <a:spcPts val="300"/>
              </a:spcAft>
              <a:defRPr sz="1400"/>
            </a:lvl2pPr>
            <a:lvl3pPr>
              <a:spcBef>
                <a:spcPts val="300"/>
              </a:spcBef>
              <a:spcAft>
                <a:spcPts val="300"/>
              </a:spcAft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4" name="Text Placeholder 26"/>
          <p:cNvSpPr>
            <a:spLocks noGrp="1"/>
          </p:cNvSpPr>
          <p:nvPr>
            <p:ph type="body" sz="quarter" idx="26" hasCustomPrompt="1"/>
          </p:nvPr>
        </p:nvSpPr>
        <p:spPr>
          <a:xfrm>
            <a:off x="3166410" y="1407100"/>
            <a:ext cx="2834640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8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166410" y="2057400"/>
            <a:ext cx="2834640" cy="4572000"/>
          </a:xfrm>
        </p:spPr>
        <p:txBody>
          <a:bodyPr lIns="0" tIns="0" rIns="0" bIns="0">
            <a:noAutofit/>
          </a:bodyPr>
          <a:lstStyle>
            <a:lvl1pPr>
              <a:spcBef>
                <a:spcPts val="300"/>
              </a:spcBef>
              <a:spcAft>
                <a:spcPts val="300"/>
              </a:spcAft>
              <a:defRPr sz="1600"/>
            </a:lvl1pPr>
            <a:lvl2pPr>
              <a:spcBef>
                <a:spcPts val="300"/>
              </a:spcBef>
              <a:spcAft>
                <a:spcPts val="300"/>
              </a:spcAft>
              <a:defRPr sz="1400"/>
            </a:lvl2pPr>
            <a:lvl3pPr>
              <a:spcBef>
                <a:spcPts val="300"/>
              </a:spcBef>
              <a:spcAft>
                <a:spcPts val="300"/>
              </a:spcAft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6" name="Text Placeholder 26"/>
          <p:cNvSpPr>
            <a:spLocks noGrp="1"/>
          </p:cNvSpPr>
          <p:nvPr>
            <p:ph type="body" sz="quarter" idx="25" hasCustomPrompt="1"/>
          </p:nvPr>
        </p:nvSpPr>
        <p:spPr>
          <a:xfrm>
            <a:off x="6170247" y="1407100"/>
            <a:ext cx="2834640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8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6170247" y="2057400"/>
            <a:ext cx="2834640" cy="4572000"/>
          </a:xfrm>
        </p:spPr>
        <p:txBody>
          <a:bodyPr lIns="0" tIns="0" rIns="0" bIns="0">
            <a:noAutofit/>
          </a:bodyPr>
          <a:lstStyle>
            <a:lvl1pPr>
              <a:spcBef>
                <a:spcPts val="300"/>
              </a:spcBef>
              <a:spcAft>
                <a:spcPts val="300"/>
              </a:spcAft>
              <a:defRPr sz="1600"/>
            </a:lvl1pPr>
            <a:lvl2pPr>
              <a:spcBef>
                <a:spcPts val="300"/>
              </a:spcBef>
              <a:spcAft>
                <a:spcPts val="300"/>
              </a:spcAft>
              <a:defRPr sz="1400"/>
            </a:lvl2pPr>
            <a:lvl3pPr>
              <a:spcBef>
                <a:spcPts val="300"/>
              </a:spcBef>
              <a:spcAft>
                <a:spcPts val="300"/>
              </a:spcAft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4183876"/>
      </p:ext>
    </p:extLst>
  </p:cSld>
  <p:clrMapOvr>
    <a:masterClrMapping/>
  </p:clrMapOvr>
  <p:transition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70156" y="1607948"/>
            <a:ext cx="3487444" cy="4945251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14" name="Picture 27" descr="Grant Chart_8.gi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642101" y="1333631"/>
            <a:ext cx="5340096" cy="5278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3727341" y="1371600"/>
            <a:ext cx="54864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4387901" y="1371600"/>
            <a:ext cx="54864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8351262" y="1371600"/>
            <a:ext cx="54864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5048461" y="1371600"/>
            <a:ext cx="54864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20"/>
          </p:nvPr>
        </p:nvSpPr>
        <p:spPr>
          <a:xfrm>
            <a:off x="5709021" y="1371600"/>
            <a:ext cx="54864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21"/>
          </p:nvPr>
        </p:nvSpPr>
        <p:spPr>
          <a:xfrm>
            <a:off x="7030141" y="1371600"/>
            <a:ext cx="54864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6369581" y="1371600"/>
            <a:ext cx="54864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7690701" y="1371600"/>
            <a:ext cx="54864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787160118"/>
      </p:ext>
    </p:extLst>
  </p:cSld>
  <p:clrMapOvr>
    <a:masterClrMapping/>
  </p:clrMapOvr>
  <p:transition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70156" y="1607948"/>
            <a:ext cx="3487444" cy="4945251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18" name="Picture 23" descr="Grant Chart_12.gi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634352" y="1349295"/>
            <a:ext cx="5358384" cy="52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3696345" y="1371600"/>
            <a:ext cx="36576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4139948" y="1371600"/>
            <a:ext cx="36576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8568234" y="1371600"/>
            <a:ext cx="36576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4583551" y="1371600"/>
            <a:ext cx="36576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20"/>
          </p:nvPr>
        </p:nvSpPr>
        <p:spPr>
          <a:xfrm>
            <a:off x="5455259" y="1371600"/>
            <a:ext cx="36576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21"/>
          </p:nvPr>
        </p:nvSpPr>
        <p:spPr>
          <a:xfrm>
            <a:off x="7237420" y="1371600"/>
            <a:ext cx="36576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6334716" y="1371600"/>
            <a:ext cx="36576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8116877" y="1371600"/>
            <a:ext cx="36576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24"/>
          </p:nvPr>
        </p:nvSpPr>
        <p:spPr>
          <a:xfrm>
            <a:off x="5011656" y="1371600"/>
            <a:ext cx="36576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5"/>
          </p:nvPr>
        </p:nvSpPr>
        <p:spPr>
          <a:xfrm>
            <a:off x="5898862" y="1371600"/>
            <a:ext cx="36576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1" name="Text Placeholder 5"/>
          <p:cNvSpPr>
            <a:spLocks noGrp="1"/>
          </p:cNvSpPr>
          <p:nvPr>
            <p:ph type="body" sz="quarter" idx="26"/>
          </p:nvPr>
        </p:nvSpPr>
        <p:spPr>
          <a:xfrm>
            <a:off x="7665525" y="1371600"/>
            <a:ext cx="36576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27"/>
          </p:nvPr>
        </p:nvSpPr>
        <p:spPr>
          <a:xfrm>
            <a:off x="6786068" y="1371600"/>
            <a:ext cx="36576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76962345"/>
      </p:ext>
    </p:extLst>
  </p:cSld>
  <p:clrMapOvr>
    <a:masterClrMapping/>
  </p:clrMapOvr>
  <p:transition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board 1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3" name="Picture 2" descr="flip chart image.jpg"/>
          <p:cNvPicPr>
            <a:picLocks noChangeAspect="1"/>
          </p:cNvPicPr>
          <p:nvPr userDrawn="1"/>
        </p:nvPicPr>
        <p:blipFill>
          <a:blip r:embed="rId2"/>
          <a:srcRect l="16944" t="4779" r="13998" b="42284"/>
          <a:stretch>
            <a:fillRect/>
          </a:stretch>
        </p:blipFill>
        <p:spPr>
          <a:xfrm>
            <a:off x="307533" y="762000"/>
            <a:ext cx="8528934" cy="5895423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660161" y="1181745"/>
            <a:ext cx="5823678" cy="476185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459205"/>
      </p:ext>
    </p:extLst>
  </p:cSld>
  <p:clrMapOvr>
    <a:masterClrMapping/>
  </p:clrMapOvr>
  <p:transition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board 2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3" name="Picture 2" descr="flip chart image.jpg"/>
          <p:cNvPicPr>
            <a:picLocks noChangeAspect="1"/>
          </p:cNvPicPr>
          <p:nvPr userDrawn="1"/>
        </p:nvPicPr>
        <p:blipFill>
          <a:blip r:embed="rId2"/>
          <a:srcRect l="16944" t="4779" r="13998" b="42284"/>
          <a:stretch>
            <a:fillRect/>
          </a:stretch>
        </p:blipFill>
        <p:spPr>
          <a:xfrm>
            <a:off x="307533" y="762000"/>
            <a:ext cx="8528934" cy="5895423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629681" y="1189494"/>
            <a:ext cx="2926080" cy="476185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10745" y="1189494"/>
            <a:ext cx="2926080" cy="476185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727534"/>
      </p:ext>
    </p:extLst>
  </p:cSld>
  <p:clrMapOvr>
    <a:masterClrMapping/>
  </p:clrMapOvr>
  <p:transition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ene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6102" y="230233"/>
            <a:ext cx="8919041" cy="419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quarter" idx="10"/>
          </p:nvPr>
        </p:nvSpPr>
        <p:spPr>
          <a:xfrm>
            <a:off x="141288" y="1379538"/>
            <a:ext cx="8847137" cy="5162550"/>
          </a:xfrm>
        </p:spPr>
        <p:txBody>
          <a:bodyPr lIns="0" tIns="0" rIns="0" bIns="0"/>
          <a:lstStyle>
            <a:lvl2pPr>
              <a:defRPr sz="1800"/>
            </a:lvl2pPr>
            <a:lvl4pPr marL="914400" indent="-228600">
              <a:buFont typeface="Arial" pitchFamily="34" charset="0"/>
              <a:buChar char="•"/>
              <a:defRPr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72465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58800" y="2616994"/>
            <a:ext cx="8001000" cy="1163637"/>
          </a:xfrm>
        </p:spPr>
        <p:txBody>
          <a:bodyPr lIns="0" tIns="0" rIns="0" bIns="0" anchor="ctr" anchorCtr="1">
            <a:normAutofit/>
          </a:bodyPr>
          <a:lstStyle>
            <a:lvl1pPr algn="ctr">
              <a:buNone/>
              <a:defRPr sz="3600" b="1"/>
            </a:lvl1pPr>
            <a:lvl2pPr algn="ctr">
              <a:buNone/>
              <a:defRPr/>
            </a:lvl2pPr>
            <a:lvl3pPr algn="ctr">
              <a:buNone/>
              <a:defRPr/>
            </a:lvl3pPr>
            <a:lvl4pPr algn="ctr">
              <a:buNone/>
              <a:defRPr/>
            </a:lvl4pPr>
            <a:lvl5pPr algn="ctr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2666916"/>
      </p:ext>
    </p:extLst>
  </p:cSld>
  <p:clrMapOvr>
    <a:masterClrMapping/>
  </p:clrMapOvr>
  <p:transition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3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71500" y="1562100"/>
            <a:ext cx="8148638" cy="3276599"/>
          </a:xfrm>
        </p:spPr>
        <p:txBody>
          <a:bodyPr lIns="0" tIns="0" rIns="0" bIns="0" anchor="ctr"/>
          <a:lstStyle>
            <a:lvl1pPr algn="l">
              <a:buNone/>
              <a:defRPr sz="2000"/>
            </a:lvl1pPr>
            <a:lvl2pPr>
              <a:buNone/>
              <a:defRPr sz="1800"/>
            </a:lvl2pPr>
            <a:lvl3pPr>
              <a:buNone/>
              <a:defRPr sz="1800"/>
            </a:lvl3pPr>
            <a:lvl4pPr>
              <a:buNone/>
              <a:defRPr sz="1800"/>
            </a:lvl4pPr>
            <a:lvl5pPr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5224463" y="4902200"/>
            <a:ext cx="3533775" cy="381000"/>
          </a:xfrm>
        </p:spPr>
        <p:txBody>
          <a:bodyPr/>
          <a:lstStyle>
            <a:lvl1pPr algn="r">
              <a:buNone/>
              <a:defRPr sz="1600" baseline="0">
                <a:solidFill>
                  <a:schemeClr val="tx1"/>
                </a:solidFill>
              </a:defRPr>
            </a:lvl1pPr>
            <a:lvl2pPr algn="r">
              <a:buNone/>
              <a:defRPr sz="1400"/>
            </a:lvl2pPr>
            <a:lvl3pPr algn="r">
              <a:buNone/>
              <a:defRPr sz="1400"/>
            </a:lvl3pPr>
            <a:lvl4pPr algn="r">
              <a:buNone/>
              <a:defRPr sz="1400"/>
            </a:lvl4pPr>
            <a:lvl5pPr algn="r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77741957"/>
      </p:ext>
    </p:extLst>
  </p:cSld>
  <p:clrMapOvr>
    <a:masterClrMapping/>
  </p:clrMapOvr>
  <p:transition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6102" y="230233"/>
            <a:ext cx="8919041" cy="419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able Placeholder 10"/>
          <p:cNvSpPr>
            <a:spLocks noGrp="1"/>
          </p:cNvSpPr>
          <p:nvPr>
            <p:ph type="tbl" sz="quarter" idx="15"/>
          </p:nvPr>
        </p:nvSpPr>
        <p:spPr>
          <a:xfrm>
            <a:off x="231775" y="1379538"/>
            <a:ext cx="8756650" cy="5237162"/>
          </a:xfrm>
        </p:spPr>
        <p:txBody>
          <a:bodyPr lIns="0" tIns="0" rIns="0" bIns="0"/>
          <a:lstStyle/>
          <a:p>
            <a:pPr lvl="0"/>
            <a:r>
              <a:rPr lang="en-US" noProof="0" smtClean="0"/>
              <a:t>Click icon to add table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67402358"/>
      </p:ext>
    </p:extLst>
  </p:cSld>
  <p:clrMapOvr>
    <a:masterClrMapping/>
  </p:clrMapOvr>
  <p:transition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619007"/>
      </p:ext>
    </p:extLst>
  </p:cSld>
  <p:clrMapOvr>
    <a:masterClrMapping/>
  </p:clrMapOvr>
  <p:transition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7671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71450" y="1403350"/>
            <a:ext cx="2106613" cy="5181599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2401887" y="1403350"/>
            <a:ext cx="2106613" cy="5181599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4632324" y="1403350"/>
            <a:ext cx="2106613" cy="5181599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862762" y="1403350"/>
            <a:ext cx="2106613" cy="5181599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97032599"/>
      </p:ext>
    </p:extLst>
  </p:cSld>
  <p:clrMapOvr>
    <a:masterClrMapping/>
  </p:clrMapOvr>
  <p:transition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Column Boxes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3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" name="Text Placeholder 26"/>
          <p:cNvSpPr>
            <a:spLocks noGrp="1"/>
          </p:cNvSpPr>
          <p:nvPr>
            <p:ph type="body" sz="quarter" idx="27" hasCustomPrompt="1"/>
          </p:nvPr>
        </p:nvSpPr>
        <p:spPr>
          <a:xfrm>
            <a:off x="1994959" y="826512"/>
            <a:ext cx="2196041" cy="595887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6" name="Text Placeholder 26"/>
          <p:cNvSpPr>
            <a:spLocks noGrp="1"/>
          </p:cNvSpPr>
          <p:nvPr>
            <p:ph type="body" sz="quarter" idx="26" hasCustomPrompt="1"/>
          </p:nvPr>
        </p:nvSpPr>
        <p:spPr>
          <a:xfrm>
            <a:off x="4384146" y="826512"/>
            <a:ext cx="2196041" cy="595887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7" name="Text Placeholder 26"/>
          <p:cNvSpPr>
            <a:spLocks noGrp="1"/>
          </p:cNvSpPr>
          <p:nvPr>
            <p:ph type="body" sz="quarter" idx="25" hasCustomPrompt="1"/>
          </p:nvPr>
        </p:nvSpPr>
        <p:spPr>
          <a:xfrm>
            <a:off x="6773332" y="826512"/>
            <a:ext cx="2196041" cy="595887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8" name="Text Placeholder 26"/>
          <p:cNvSpPr>
            <a:spLocks noGrp="1"/>
          </p:cNvSpPr>
          <p:nvPr>
            <p:ph type="body" sz="quarter" idx="39" hasCustomPrompt="1"/>
          </p:nvPr>
        </p:nvSpPr>
        <p:spPr>
          <a:xfrm>
            <a:off x="76201" y="826512"/>
            <a:ext cx="1905000" cy="594360"/>
          </a:xfrm>
          <a:noFill/>
        </p:spPr>
        <p:txBody>
          <a:bodyPr lIns="0" tIns="0" rIns="0" bIns="0" anchor="ctr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1" baseline="0">
                <a:solidFill>
                  <a:schemeClr val="tx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Section Label:</a:t>
            </a:r>
            <a:endParaRPr lang="en-US" dirty="0"/>
          </a:p>
        </p:txBody>
      </p:sp>
      <p:sp>
        <p:nvSpPr>
          <p:cNvPr id="39" name="Text Placeholder 26"/>
          <p:cNvSpPr>
            <a:spLocks noGrp="1"/>
          </p:cNvSpPr>
          <p:nvPr>
            <p:ph type="body" sz="quarter" idx="40" hasCustomPrompt="1"/>
          </p:nvPr>
        </p:nvSpPr>
        <p:spPr>
          <a:xfrm>
            <a:off x="76200" y="1490133"/>
            <a:ext cx="1905000" cy="567267"/>
          </a:xfrm>
          <a:noFill/>
        </p:spPr>
        <p:txBody>
          <a:bodyPr lIns="0" tIns="0" rIns="0" bIns="0" anchor="t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1" baseline="0">
                <a:solidFill>
                  <a:schemeClr val="tx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Section Label:</a:t>
            </a:r>
            <a:endParaRPr lang="en-US" dirty="0"/>
          </a:p>
        </p:txBody>
      </p:sp>
      <p:sp>
        <p:nvSpPr>
          <p:cNvPr id="40" name="Text Placeholder 26"/>
          <p:cNvSpPr>
            <a:spLocks noGrp="1"/>
          </p:cNvSpPr>
          <p:nvPr>
            <p:ph type="body" sz="quarter" idx="41" hasCustomPrompt="1"/>
          </p:nvPr>
        </p:nvSpPr>
        <p:spPr>
          <a:xfrm>
            <a:off x="76200" y="2778694"/>
            <a:ext cx="1905000" cy="567267"/>
          </a:xfrm>
          <a:noFill/>
        </p:spPr>
        <p:txBody>
          <a:bodyPr lIns="0" tIns="0" rIns="0" bIns="0" anchor="t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1" baseline="0">
                <a:solidFill>
                  <a:schemeClr val="tx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Section Label:</a:t>
            </a:r>
            <a:endParaRPr lang="en-US" dirty="0"/>
          </a:p>
        </p:txBody>
      </p:sp>
      <p:sp>
        <p:nvSpPr>
          <p:cNvPr id="41" name="Text Placeholder 26"/>
          <p:cNvSpPr>
            <a:spLocks noGrp="1"/>
          </p:cNvSpPr>
          <p:nvPr>
            <p:ph type="body" sz="quarter" idx="42" hasCustomPrompt="1"/>
          </p:nvPr>
        </p:nvSpPr>
        <p:spPr>
          <a:xfrm>
            <a:off x="76200" y="4074094"/>
            <a:ext cx="1905000" cy="567267"/>
          </a:xfrm>
          <a:noFill/>
        </p:spPr>
        <p:txBody>
          <a:bodyPr lIns="0" tIns="0" rIns="0" bIns="0" anchor="t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1" baseline="0">
                <a:solidFill>
                  <a:schemeClr val="tx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Section Label:</a:t>
            </a:r>
            <a:endParaRPr lang="en-US" dirty="0"/>
          </a:p>
        </p:txBody>
      </p:sp>
      <p:sp>
        <p:nvSpPr>
          <p:cNvPr id="42" name="Text Placeholder 26"/>
          <p:cNvSpPr>
            <a:spLocks noGrp="1"/>
          </p:cNvSpPr>
          <p:nvPr>
            <p:ph type="body" sz="quarter" idx="43" hasCustomPrompt="1"/>
          </p:nvPr>
        </p:nvSpPr>
        <p:spPr>
          <a:xfrm>
            <a:off x="76200" y="5369494"/>
            <a:ext cx="1905000" cy="567267"/>
          </a:xfrm>
          <a:noFill/>
        </p:spPr>
        <p:txBody>
          <a:bodyPr lIns="0" tIns="0" rIns="0" bIns="0" anchor="t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1" baseline="0">
                <a:solidFill>
                  <a:schemeClr val="tx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Section Label:</a:t>
            </a:r>
            <a:endParaRPr lang="en-US" dirty="0"/>
          </a:p>
        </p:txBody>
      </p:sp>
      <p:sp>
        <p:nvSpPr>
          <p:cNvPr id="43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2006601" y="1490133"/>
            <a:ext cx="22605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4" name="Text Placeholder 5"/>
          <p:cNvSpPr>
            <a:spLocks noGrp="1"/>
          </p:cNvSpPr>
          <p:nvPr>
            <p:ph type="body" sz="quarter" idx="30"/>
          </p:nvPr>
        </p:nvSpPr>
        <p:spPr>
          <a:xfrm>
            <a:off x="2006601" y="2778694"/>
            <a:ext cx="22605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5" name="Text Placeholder 5"/>
          <p:cNvSpPr>
            <a:spLocks noGrp="1"/>
          </p:cNvSpPr>
          <p:nvPr>
            <p:ph type="body" sz="quarter" idx="33"/>
          </p:nvPr>
        </p:nvSpPr>
        <p:spPr>
          <a:xfrm>
            <a:off x="2006601" y="4074094"/>
            <a:ext cx="22605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6" name="Text Placeholder 5"/>
          <p:cNvSpPr>
            <a:spLocks noGrp="1"/>
          </p:cNvSpPr>
          <p:nvPr>
            <p:ph type="body" sz="quarter" idx="36"/>
          </p:nvPr>
        </p:nvSpPr>
        <p:spPr>
          <a:xfrm>
            <a:off x="2006601" y="5369494"/>
            <a:ext cx="22605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7" name="Text Placeholder 5"/>
          <p:cNvSpPr>
            <a:spLocks noGrp="1"/>
          </p:cNvSpPr>
          <p:nvPr>
            <p:ph type="body" sz="quarter" idx="28"/>
          </p:nvPr>
        </p:nvSpPr>
        <p:spPr>
          <a:xfrm>
            <a:off x="4394199" y="1490133"/>
            <a:ext cx="22605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8" name="Text Placeholder 5"/>
          <p:cNvSpPr>
            <a:spLocks noGrp="1"/>
          </p:cNvSpPr>
          <p:nvPr>
            <p:ph type="body" sz="quarter" idx="31"/>
          </p:nvPr>
        </p:nvSpPr>
        <p:spPr>
          <a:xfrm>
            <a:off x="4394199" y="2778694"/>
            <a:ext cx="22605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9" name="Text Placeholder 5"/>
          <p:cNvSpPr>
            <a:spLocks noGrp="1"/>
          </p:cNvSpPr>
          <p:nvPr>
            <p:ph type="body" sz="quarter" idx="34"/>
          </p:nvPr>
        </p:nvSpPr>
        <p:spPr>
          <a:xfrm>
            <a:off x="4394199" y="4074094"/>
            <a:ext cx="22605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0" name="Text Placeholder 5"/>
          <p:cNvSpPr>
            <a:spLocks noGrp="1"/>
          </p:cNvSpPr>
          <p:nvPr>
            <p:ph type="body" sz="quarter" idx="37"/>
          </p:nvPr>
        </p:nvSpPr>
        <p:spPr>
          <a:xfrm>
            <a:off x="4394199" y="5369494"/>
            <a:ext cx="22605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1" name="Text Placeholder 5"/>
          <p:cNvSpPr>
            <a:spLocks noGrp="1"/>
          </p:cNvSpPr>
          <p:nvPr>
            <p:ph type="body" sz="quarter" idx="29"/>
          </p:nvPr>
        </p:nvSpPr>
        <p:spPr>
          <a:xfrm>
            <a:off x="6781803" y="1490133"/>
            <a:ext cx="22605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2" name="Text Placeholder 5"/>
          <p:cNvSpPr>
            <a:spLocks noGrp="1"/>
          </p:cNvSpPr>
          <p:nvPr>
            <p:ph type="body" sz="quarter" idx="32"/>
          </p:nvPr>
        </p:nvSpPr>
        <p:spPr>
          <a:xfrm>
            <a:off x="6781803" y="2778694"/>
            <a:ext cx="22605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3" name="Text Placeholder 5"/>
          <p:cNvSpPr>
            <a:spLocks noGrp="1"/>
          </p:cNvSpPr>
          <p:nvPr>
            <p:ph type="body" sz="quarter" idx="35"/>
          </p:nvPr>
        </p:nvSpPr>
        <p:spPr>
          <a:xfrm>
            <a:off x="6781803" y="4074094"/>
            <a:ext cx="22605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4" name="Text Placeholder 5"/>
          <p:cNvSpPr>
            <a:spLocks noGrp="1"/>
          </p:cNvSpPr>
          <p:nvPr>
            <p:ph type="body" sz="quarter" idx="38"/>
          </p:nvPr>
        </p:nvSpPr>
        <p:spPr>
          <a:xfrm>
            <a:off x="6781803" y="5369494"/>
            <a:ext cx="22605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465089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tuation Challenges Critical 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2006601" y="1385843"/>
            <a:ext cx="69087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30"/>
          </p:nvPr>
        </p:nvSpPr>
        <p:spPr>
          <a:xfrm>
            <a:off x="2006601" y="2935250"/>
            <a:ext cx="69087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33"/>
          </p:nvPr>
        </p:nvSpPr>
        <p:spPr>
          <a:xfrm>
            <a:off x="2006601" y="4781005"/>
            <a:ext cx="69087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171450" y="1385843"/>
            <a:ext cx="1835151" cy="5191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eaLnBrk="0" hangingPunct="0">
              <a:spcBef>
                <a:spcPts val="600"/>
              </a:spcBef>
              <a:buFont typeface="Arial" pitchFamily="34" charset="0"/>
              <a:buNone/>
            </a:pPr>
            <a:r>
              <a:rPr lang="en-US" sz="1600" b="1" dirty="0" smtClean="0">
                <a:solidFill>
                  <a:prstClr val="black"/>
                </a:solidFill>
                <a:latin typeface="Arial"/>
                <a:ea typeface="ＭＳ Ｐゴシック" pitchFamily="-112" charset="-128"/>
              </a:rPr>
              <a:t>Situation: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152400" y="2935250"/>
            <a:ext cx="1835151" cy="5191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eaLnBrk="0" hangingPunct="0">
              <a:spcBef>
                <a:spcPts val="600"/>
              </a:spcBef>
              <a:buFont typeface="Arial" pitchFamily="34" charset="0"/>
              <a:buNone/>
            </a:pPr>
            <a:r>
              <a:rPr lang="en-US" sz="1600" b="1" dirty="0" smtClean="0">
                <a:solidFill>
                  <a:prstClr val="black"/>
                </a:solidFill>
                <a:latin typeface="Arial"/>
                <a:ea typeface="ＭＳ Ｐゴシック" pitchFamily="-112" charset="-128"/>
              </a:rPr>
              <a:t>Challenges: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52400" y="4781005"/>
            <a:ext cx="1835151" cy="5191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eaLnBrk="0" hangingPunct="0">
              <a:spcBef>
                <a:spcPts val="600"/>
              </a:spcBef>
              <a:buFont typeface="Arial" pitchFamily="34" charset="0"/>
              <a:buNone/>
            </a:pPr>
            <a:r>
              <a:rPr lang="en-US" sz="1600" b="1" dirty="0" smtClean="0">
                <a:solidFill>
                  <a:prstClr val="black"/>
                </a:solidFill>
                <a:latin typeface="Arial"/>
                <a:ea typeface="ＭＳ Ｐゴシック" pitchFamily="-112" charset="-128"/>
              </a:rPr>
              <a:t>Critical Questions:</a:t>
            </a:r>
          </a:p>
        </p:txBody>
      </p:sp>
    </p:spTree>
    <p:extLst>
      <p:ext uri="{BB962C8B-B14F-4D97-AF65-F5344CB8AC3E}">
        <p14:creationId xmlns:p14="http://schemas.microsoft.com/office/powerpoint/2010/main" val="37944195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161402" y="1379538"/>
            <a:ext cx="4206240" cy="5131794"/>
          </a:xfrm>
        </p:spPr>
        <p:txBody>
          <a:bodyPr lIns="0" tIns="0" rIns="0" bIns="0">
            <a:noAutofit/>
          </a:bodyPr>
          <a:lstStyle>
            <a:lvl1pPr>
              <a:spcBef>
                <a:spcPts val="400"/>
              </a:spcBef>
              <a:spcAft>
                <a:spcPts val="400"/>
              </a:spcAft>
              <a:defRPr sz="2000"/>
            </a:lvl1pPr>
            <a:lvl2pPr>
              <a:spcBef>
                <a:spcPts val="400"/>
              </a:spcBef>
              <a:spcAft>
                <a:spcPts val="400"/>
              </a:spcAft>
              <a:defRPr sz="1800"/>
            </a:lvl2pPr>
            <a:lvl3pPr>
              <a:spcBef>
                <a:spcPts val="400"/>
              </a:spcBef>
              <a:spcAft>
                <a:spcPts val="400"/>
              </a:spcAft>
              <a:defRPr sz="1600"/>
            </a:lvl3pPr>
            <a:lvl4pPr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  <a:defRPr sz="1600"/>
            </a:lvl4pPr>
            <a:lvl5pPr>
              <a:spcBef>
                <a:spcPts val="400"/>
              </a:spcBef>
              <a:spcAft>
                <a:spcPts val="400"/>
              </a:spcAft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752453" y="1379538"/>
            <a:ext cx="4206240" cy="5131794"/>
          </a:xfrm>
        </p:spPr>
        <p:txBody>
          <a:bodyPr lIns="0" tIns="0" rIns="0" bIns="0">
            <a:noAutofit/>
          </a:bodyPr>
          <a:lstStyle>
            <a:lvl1pPr>
              <a:spcBef>
                <a:spcPts val="400"/>
              </a:spcBef>
              <a:spcAft>
                <a:spcPts val="400"/>
              </a:spcAft>
              <a:defRPr sz="2000"/>
            </a:lvl1pPr>
            <a:lvl2pPr>
              <a:spcBef>
                <a:spcPts val="400"/>
              </a:spcBef>
              <a:spcAft>
                <a:spcPts val="400"/>
              </a:spcAft>
              <a:defRPr sz="1800"/>
            </a:lvl2pPr>
            <a:lvl3pPr>
              <a:spcBef>
                <a:spcPts val="400"/>
              </a:spcBef>
              <a:spcAft>
                <a:spcPts val="400"/>
              </a:spcAft>
              <a:defRPr sz="1600"/>
            </a:lvl3pPr>
            <a:lvl4pPr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  <a:defRPr sz="1600"/>
            </a:lvl4pPr>
            <a:lvl5pPr>
              <a:spcBef>
                <a:spcPts val="400"/>
              </a:spcBef>
              <a:spcAft>
                <a:spcPts val="400"/>
              </a:spcAft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92304"/>
      </p:ext>
    </p:extLst>
  </p:cSld>
  <p:clrMapOvr>
    <a:masterClrMapping/>
  </p:clrMapOvr>
  <p:transition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w/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26"/>
          <p:cNvSpPr>
            <a:spLocks noGrp="1"/>
          </p:cNvSpPr>
          <p:nvPr>
            <p:ph type="body" sz="quarter" idx="23" hasCustomPrompt="1"/>
          </p:nvPr>
        </p:nvSpPr>
        <p:spPr>
          <a:xfrm>
            <a:off x="171450" y="1392238"/>
            <a:ext cx="4297680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0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2" name="Text Placeholder 26"/>
          <p:cNvSpPr>
            <a:spLocks noGrp="1"/>
          </p:cNvSpPr>
          <p:nvPr>
            <p:ph type="body" sz="quarter" idx="25" hasCustomPrompt="1"/>
          </p:nvPr>
        </p:nvSpPr>
        <p:spPr>
          <a:xfrm>
            <a:off x="4714558" y="1392238"/>
            <a:ext cx="4297680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0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171450" y="2057400"/>
            <a:ext cx="4297680" cy="4572000"/>
          </a:xfrm>
        </p:spPr>
        <p:txBody>
          <a:bodyPr lIns="0" tIns="0" rIns="0" bIns="0">
            <a:noAutofit/>
          </a:bodyPr>
          <a:lstStyle>
            <a:lvl1pPr>
              <a:spcBef>
                <a:spcPts val="400"/>
              </a:spcBef>
              <a:spcAft>
                <a:spcPts val="400"/>
              </a:spcAft>
              <a:defRPr sz="2000"/>
            </a:lvl1pPr>
            <a:lvl2pPr>
              <a:spcBef>
                <a:spcPts val="400"/>
              </a:spcBef>
              <a:spcAft>
                <a:spcPts val="400"/>
              </a:spcAft>
              <a:defRPr sz="1600"/>
            </a:lvl2pPr>
            <a:lvl3pPr>
              <a:spcBef>
                <a:spcPts val="400"/>
              </a:spcBef>
              <a:spcAft>
                <a:spcPts val="400"/>
              </a:spcAft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24"/>
          </p:nvPr>
        </p:nvSpPr>
        <p:spPr>
          <a:xfrm>
            <a:off x="4705634" y="2057400"/>
            <a:ext cx="4297680" cy="4572000"/>
          </a:xfrm>
        </p:spPr>
        <p:txBody>
          <a:bodyPr lIns="0" tIns="0" rIns="0" bIns="0">
            <a:noAutofit/>
          </a:bodyPr>
          <a:lstStyle>
            <a:lvl1pPr>
              <a:spcBef>
                <a:spcPts val="400"/>
              </a:spcBef>
              <a:spcAft>
                <a:spcPts val="400"/>
              </a:spcAft>
              <a:defRPr sz="2000"/>
            </a:lvl1pPr>
            <a:lvl2pPr>
              <a:spcBef>
                <a:spcPts val="400"/>
              </a:spcBef>
              <a:spcAft>
                <a:spcPts val="400"/>
              </a:spcAft>
              <a:defRPr sz="1600"/>
            </a:lvl2pPr>
            <a:lvl3pPr>
              <a:spcBef>
                <a:spcPts val="400"/>
              </a:spcBef>
              <a:spcAft>
                <a:spcPts val="400"/>
              </a:spcAft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07328"/>
      </p:ext>
    </p:extLst>
  </p:cSld>
  <p:clrMapOvr>
    <a:masterClrMapping/>
  </p:clrMapOvr>
  <p:transition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59473" y="1403350"/>
            <a:ext cx="2834640" cy="5181600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6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4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3168536" y="1403350"/>
            <a:ext cx="2834640" cy="5181600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6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4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77598" y="1403350"/>
            <a:ext cx="2834640" cy="5181600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6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4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762694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w/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26"/>
          <p:cNvSpPr>
            <a:spLocks noGrp="1"/>
          </p:cNvSpPr>
          <p:nvPr>
            <p:ph type="body" sz="quarter" idx="27" hasCustomPrompt="1"/>
          </p:nvPr>
        </p:nvSpPr>
        <p:spPr>
          <a:xfrm>
            <a:off x="162572" y="1403350"/>
            <a:ext cx="2834640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8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62572" y="2057400"/>
            <a:ext cx="2834640" cy="4572000"/>
          </a:xfrm>
        </p:spPr>
        <p:txBody>
          <a:bodyPr lIns="0" tIns="0" rIns="0" bIns="0">
            <a:noAutofit/>
          </a:bodyPr>
          <a:lstStyle>
            <a:lvl1pPr>
              <a:spcBef>
                <a:spcPts val="300"/>
              </a:spcBef>
              <a:spcAft>
                <a:spcPts val="300"/>
              </a:spcAft>
              <a:defRPr sz="1600"/>
            </a:lvl1pPr>
            <a:lvl2pPr>
              <a:spcBef>
                <a:spcPts val="300"/>
              </a:spcBef>
              <a:spcAft>
                <a:spcPts val="300"/>
              </a:spcAft>
              <a:defRPr sz="1400"/>
            </a:lvl2pPr>
            <a:lvl3pPr>
              <a:spcBef>
                <a:spcPts val="300"/>
              </a:spcBef>
              <a:spcAft>
                <a:spcPts val="300"/>
              </a:spcAft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4" name="Text Placeholder 26"/>
          <p:cNvSpPr>
            <a:spLocks noGrp="1"/>
          </p:cNvSpPr>
          <p:nvPr>
            <p:ph type="body" sz="quarter" idx="26" hasCustomPrompt="1"/>
          </p:nvPr>
        </p:nvSpPr>
        <p:spPr>
          <a:xfrm>
            <a:off x="3166410" y="1407100"/>
            <a:ext cx="2834640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8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166410" y="2057400"/>
            <a:ext cx="2834640" cy="4572000"/>
          </a:xfrm>
        </p:spPr>
        <p:txBody>
          <a:bodyPr lIns="0" tIns="0" rIns="0" bIns="0">
            <a:noAutofit/>
          </a:bodyPr>
          <a:lstStyle>
            <a:lvl1pPr>
              <a:spcBef>
                <a:spcPts val="300"/>
              </a:spcBef>
              <a:spcAft>
                <a:spcPts val="300"/>
              </a:spcAft>
              <a:defRPr sz="1600"/>
            </a:lvl1pPr>
            <a:lvl2pPr>
              <a:spcBef>
                <a:spcPts val="300"/>
              </a:spcBef>
              <a:spcAft>
                <a:spcPts val="300"/>
              </a:spcAft>
              <a:defRPr sz="1400"/>
            </a:lvl2pPr>
            <a:lvl3pPr>
              <a:spcBef>
                <a:spcPts val="300"/>
              </a:spcBef>
              <a:spcAft>
                <a:spcPts val="300"/>
              </a:spcAft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6" name="Text Placeholder 26"/>
          <p:cNvSpPr>
            <a:spLocks noGrp="1"/>
          </p:cNvSpPr>
          <p:nvPr>
            <p:ph type="body" sz="quarter" idx="25" hasCustomPrompt="1"/>
          </p:nvPr>
        </p:nvSpPr>
        <p:spPr>
          <a:xfrm>
            <a:off x="6170247" y="1407100"/>
            <a:ext cx="2834640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8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6170247" y="2057400"/>
            <a:ext cx="2834640" cy="4572000"/>
          </a:xfrm>
        </p:spPr>
        <p:txBody>
          <a:bodyPr lIns="0" tIns="0" rIns="0" bIns="0">
            <a:noAutofit/>
          </a:bodyPr>
          <a:lstStyle>
            <a:lvl1pPr>
              <a:spcBef>
                <a:spcPts val="300"/>
              </a:spcBef>
              <a:spcAft>
                <a:spcPts val="300"/>
              </a:spcAft>
              <a:defRPr sz="1600"/>
            </a:lvl1pPr>
            <a:lvl2pPr>
              <a:spcBef>
                <a:spcPts val="300"/>
              </a:spcBef>
              <a:spcAft>
                <a:spcPts val="300"/>
              </a:spcAft>
              <a:defRPr sz="1400"/>
            </a:lvl2pPr>
            <a:lvl3pPr>
              <a:spcBef>
                <a:spcPts val="300"/>
              </a:spcBef>
              <a:spcAft>
                <a:spcPts val="300"/>
              </a:spcAft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782360729"/>
      </p:ext>
    </p:extLst>
  </p:cSld>
  <p:clrMapOvr>
    <a:masterClrMapping/>
  </p:clrMapOvr>
  <p:transition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71450" y="1403350"/>
            <a:ext cx="2106613" cy="5181599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2401887" y="1403350"/>
            <a:ext cx="2106613" cy="5181599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4632324" y="1403350"/>
            <a:ext cx="2106613" cy="5181599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862762" y="1403350"/>
            <a:ext cx="2106613" cy="5181599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18826630"/>
      </p:ext>
    </p:extLst>
  </p:cSld>
  <p:clrMapOvr>
    <a:masterClrMapping/>
  </p:clrMapOvr>
  <p:transition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s w/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26"/>
          <p:cNvSpPr>
            <a:spLocks noGrp="1"/>
          </p:cNvSpPr>
          <p:nvPr>
            <p:ph type="body" sz="quarter" idx="27" hasCustomPrompt="1"/>
          </p:nvPr>
        </p:nvSpPr>
        <p:spPr>
          <a:xfrm>
            <a:off x="171450" y="1362722"/>
            <a:ext cx="2106613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71450" y="1967891"/>
            <a:ext cx="2106613" cy="46634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6" name="Text Placeholder 26"/>
          <p:cNvSpPr>
            <a:spLocks noGrp="1"/>
          </p:cNvSpPr>
          <p:nvPr>
            <p:ph type="body" sz="quarter" idx="28" hasCustomPrompt="1"/>
          </p:nvPr>
        </p:nvSpPr>
        <p:spPr>
          <a:xfrm>
            <a:off x="2401887" y="1362722"/>
            <a:ext cx="2106613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2401887" y="1967891"/>
            <a:ext cx="2106613" cy="46634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8" name="Text Placeholder 26"/>
          <p:cNvSpPr>
            <a:spLocks noGrp="1"/>
          </p:cNvSpPr>
          <p:nvPr>
            <p:ph type="body" sz="quarter" idx="29" hasCustomPrompt="1"/>
          </p:nvPr>
        </p:nvSpPr>
        <p:spPr>
          <a:xfrm>
            <a:off x="4632324" y="1362722"/>
            <a:ext cx="2106613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4632324" y="1967891"/>
            <a:ext cx="2106613" cy="46634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0" name="Text Placeholder 26"/>
          <p:cNvSpPr>
            <a:spLocks noGrp="1"/>
          </p:cNvSpPr>
          <p:nvPr>
            <p:ph type="body" sz="quarter" idx="30" hasCustomPrompt="1"/>
          </p:nvPr>
        </p:nvSpPr>
        <p:spPr>
          <a:xfrm>
            <a:off x="6862762" y="1362722"/>
            <a:ext cx="2106613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21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862762" y="1967891"/>
            <a:ext cx="2106613" cy="46634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72226927"/>
      </p:ext>
    </p:extLst>
  </p:cSld>
  <p:clrMapOvr>
    <a:masterClrMapping/>
  </p:clrMapOvr>
  <p:transition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71450" y="1371599"/>
            <a:ext cx="1645920" cy="5271746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323455" y="1371600"/>
            <a:ext cx="1645920" cy="5271746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5535453" y="1371601"/>
            <a:ext cx="1645920" cy="5271746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3747452" y="1371600"/>
            <a:ext cx="1645920" cy="5271746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1959451" y="1371600"/>
            <a:ext cx="1645920" cy="5271746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687572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s w/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26"/>
          <p:cNvSpPr>
            <a:spLocks noGrp="1"/>
          </p:cNvSpPr>
          <p:nvPr>
            <p:ph type="body" sz="quarter" idx="27" hasCustomPrompt="1"/>
          </p:nvPr>
        </p:nvSpPr>
        <p:spPr>
          <a:xfrm>
            <a:off x="171450" y="1356360"/>
            <a:ext cx="1645920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71450" y="1979905"/>
            <a:ext cx="1645920" cy="46634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2" name="Text Placeholder 26"/>
          <p:cNvSpPr>
            <a:spLocks noGrp="1"/>
          </p:cNvSpPr>
          <p:nvPr>
            <p:ph type="body" sz="quarter" idx="28" hasCustomPrompt="1"/>
          </p:nvPr>
        </p:nvSpPr>
        <p:spPr>
          <a:xfrm>
            <a:off x="1959451" y="1356360"/>
            <a:ext cx="1645920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1959451" y="1979906"/>
            <a:ext cx="1645920" cy="46634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4" name="Text Placeholder 26"/>
          <p:cNvSpPr>
            <a:spLocks noGrp="1"/>
          </p:cNvSpPr>
          <p:nvPr>
            <p:ph type="body" sz="quarter" idx="29" hasCustomPrompt="1"/>
          </p:nvPr>
        </p:nvSpPr>
        <p:spPr>
          <a:xfrm>
            <a:off x="3747452" y="1356360"/>
            <a:ext cx="1645920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3747452" y="1979906"/>
            <a:ext cx="1645920" cy="46634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6" name="Text Placeholder 26"/>
          <p:cNvSpPr>
            <a:spLocks noGrp="1"/>
          </p:cNvSpPr>
          <p:nvPr>
            <p:ph type="body" sz="quarter" idx="30" hasCustomPrompt="1"/>
          </p:nvPr>
        </p:nvSpPr>
        <p:spPr>
          <a:xfrm>
            <a:off x="5535453" y="1356360"/>
            <a:ext cx="1645920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5535453" y="1979907"/>
            <a:ext cx="1645920" cy="46634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8" name="Text Placeholder 26"/>
          <p:cNvSpPr>
            <a:spLocks noGrp="1"/>
          </p:cNvSpPr>
          <p:nvPr>
            <p:ph type="body" sz="quarter" idx="31" hasCustomPrompt="1"/>
          </p:nvPr>
        </p:nvSpPr>
        <p:spPr>
          <a:xfrm>
            <a:off x="7323455" y="1356360"/>
            <a:ext cx="1645920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323455" y="1979906"/>
            <a:ext cx="1645920" cy="46634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03040870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s w/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26"/>
          <p:cNvSpPr>
            <a:spLocks noGrp="1"/>
          </p:cNvSpPr>
          <p:nvPr>
            <p:ph type="body" sz="quarter" idx="27" hasCustomPrompt="1"/>
          </p:nvPr>
        </p:nvSpPr>
        <p:spPr>
          <a:xfrm>
            <a:off x="171450" y="1362722"/>
            <a:ext cx="2106613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71450" y="1967891"/>
            <a:ext cx="2106613" cy="46634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6" name="Text Placeholder 26"/>
          <p:cNvSpPr>
            <a:spLocks noGrp="1"/>
          </p:cNvSpPr>
          <p:nvPr>
            <p:ph type="body" sz="quarter" idx="28" hasCustomPrompt="1"/>
          </p:nvPr>
        </p:nvSpPr>
        <p:spPr>
          <a:xfrm>
            <a:off x="2401887" y="1362722"/>
            <a:ext cx="2106613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2401887" y="1967891"/>
            <a:ext cx="2106613" cy="46634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8" name="Text Placeholder 26"/>
          <p:cNvSpPr>
            <a:spLocks noGrp="1"/>
          </p:cNvSpPr>
          <p:nvPr>
            <p:ph type="body" sz="quarter" idx="29" hasCustomPrompt="1"/>
          </p:nvPr>
        </p:nvSpPr>
        <p:spPr>
          <a:xfrm>
            <a:off x="4632324" y="1362722"/>
            <a:ext cx="2106613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4632324" y="1967891"/>
            <a:ext cx="2106613" cy="46634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0" name="Text Placeholder 26"/>
          <p:cNvSpPr>
            <a:spLocks noGrp="1"/>
          </p:cNvSpPr>
          <p:nvPr>
            <p:ph type="body" sz="quarter" idx="30" hasCustomPrompt="1"/>
          </p:nvPr>
        </p:nvSpPr>
        <p:spPr>
          <a:xfrm>
            <a:off x="6862762" y="1362722"/>
            <a:ext cx="2106613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21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862762" y="1967891"/>
            <a:ext cx="2106613" cy="46634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3288344"/>
      </p:ext>
    </p:extLst>
  </p:cSld>
  <p:clrMapOvr>
    <a:masterClrMapping/>
  </p:clrMapOvr>
  <p:transition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5"/>
          <p:cNvSpPr>
            <a:spLocks noGrp="1"/>
          </p:cNvSpPr>
          <p:nvPr>
            <p:ph sz="quarter" idx="11"/>
          </p:nvPr>
        </p:nvSpPr>
        <p:spPr>
          <a:xfrm>
            <a:off x="171450" y="1403351"/>
            <a:ext cx="8797925" cy="5181600"/>
          </a:xfrm>
        </p:spPr>
        <p:txBody>
          <a:bodyPr lIns="0" tIns="0" rIns="0" bIns="0"/>
          <a:lstStyle>
            <a:lvl1pPr>
              <a:spcBef>
                <a:spcPts val="400"/>
              </a:spcBef>
              <a:spcAft>
                <a:spcPts val="400"/>
              </a:spcAft>
              <a:defRPr sz="1800"/>
            </a:lvl1pPr>
            <a:lvl2pPr>
              <a:spcBef>
                <a:spcPts val="400"/>
              </a:spcBef>
              <a:spcAft>
                <a:spcPts val="400"/>
              </a:spcAft>
              <a:defRPr sz="1400"/>
            </a:lvl2pPr>
            <a:lvl3pPr>
              <a:spcBef>
                <a:spcPts val="400"/>
              </a:spcBef>
              <a:spcAft>
                <a:spcPts val="400"/>
              </a:spcAft>
              <a:defRPr sz="1400"/>
            </a:lvl3pPr>
            <a:lvl4pPr>
              <a:spcBef>
                <a:spcPts val="400"/>
              </a:spcBef>
              <a:spcAft>
                <a:spcPts val="400"/>
              </a:spcAft>
              <a:defRPr sz="1400"/>
            </a:lvl4pPr>
            <a:lvl5pPr>
              <a:spcBef>
                <a:spcPts val="400"/>
              </a:spcBef>
              <a:spcAft>
                <a:spcPts val="400"/>
              </a:spcAft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8993588"/>
      </p:ext>
    </p:extLst>
  </p:cSld>
  <p:clrMapOvr>
    <a:masterClrMapping/>
  </p:clrMapOvr>
  <p:transition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hevron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3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3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239486" y="2518954"/>
            <a:ext cx="27432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4" name="Text Placeholder 5"/>
          <p:cNvSpPr>
            <a:spLocks noGrp="1"/>
          </p:cNvSpPr>
          <p:nvPr>
            <p:ph type="body" sz="quarter" idx="33"/>
          </p:nvPr>
        </p:nvSpPr>
        <p:spPr>
          <a:xfrm>
            <a:off x="3040004" y="2518954"/>
            <a:ext cx="27432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5" name="Text Placeholder 5"/>
          <p:cNvSpPr>
            <a:spLocks noGrp="1"/>
          </p:cNvSpPr>
          <p:nvPr>
            <p:ph type="body" sz="quarter" idx="38"/>
          </p:nvPr>
        </p:nvSpPr>
        <p:spPr>
          <a:xfrm>
            <a:off x="5862525" y="2518954"/>
            <a:ext cx="27432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6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239486" y="3888377"/>
            <a:ext cx="27432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7" name="Text Placeholder 5"/>
          <p:cNvSpPr>
            <a:spLocks noGrp="1"/>
          </p:cNvSpPr>
          <p:nvPr>
            <p:ph type="body" sz="quarter" idx="34"/>
          </p:nvPr>
        </p:nvSpPr>
        <p:spPr>
          <a:xfrm>
            <a:off x="3040004" y="3888377"/>
            <a:ext cx="27432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8" name="Text Placeholder 5"/>
          <p:cNvSpPr>
            <a:spLocks noGrp="1"/>
          </p:cNvSpPr>
          <p:nvPr>
            <p:ph type="body" sz="quarter" idx="39"/>
          </p:nvPr>
        </p:nvSpPr>
        <p:spPr>
          <a:xfrm>
            <a:off x="5862525" y="3888377"/>
            <a:ext cx="27432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9" name="Text Placeholder 5"/>
          <p:cNvSpPr>
            <a:spLocks noGrp="1"/>
          </p:cNvSpPr>
          <p:nvPr>
            <p:ph type="body" sz="quarter" idx="27"/>
          </p:nvPr>
        </p:nvSpPr>
        <p:spPr>
          <a:xfrm>
            <a:off x="239486" y="5257800"/>
            <a:ext cx="27432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0" name="Text Placeholder 5"/>
          <p:cNvSpPr>
            <a:spLocks noGrp="1"/>
          </p:cNvSpPr>
          <p:nvPr>
            <p:ph type="body" sz="quarter" idx="35"/>
          </p:nvPr>
        </p:nvSpPr>
        <p:spPr>
          <a:xfrm>
            <a:off x="3040004" y="5257800"/>
            <a:ext cx="27432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1" name="Text Placeholder 5"/>
          <p:cNvSpPr>
            <a:spLocks noGrp="1"/>
          </p:cNvSpPr>
          <p:nvPr>
            <p:ph type="body" sz="quarter" idx="40"/>
          </p:nvPr>
        </p:nvSpPr>
        <p:spPr>
          <a:xfrm>
            <a:off x="5862525" y="5257800"/>
            <a:ext cx="27432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496460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hevron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3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228600" y="2518954"/>
            <a:ext cx="201168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33"/>
          </p:nvPr>
        </p:nvSpPr>
        <p:spPr>
          <a:xfrm>
            <a:off x="2352626" y="2518954"/>
            <a:ext cx="201168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38"/>
          </p:nvPr>
        </p:nvSpPr>
        <p:spPr>
          <a:xfrm>
            <a:off x="4476652" y="2518954"/>
            <a:ext cx="201168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43"/>
          </p:nvPr>
        </p:nvSpPr>
        <p:spPr>
          <a:xfrm>
            <a:off x="6600678" y="2518954"/>
            <a:ext cx="201168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228600" y="3888377"/>
            <a:ext cx="201168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1" name="Text Placeholder 5"/>
          <p:cNvSpPr>
            <a:spLocks noGrp="1"/>
          </p:cNvSpPr>
          <p:nvPr>
            <p:ph type="body" sz="quarter" idx="34"/>
          </p:nvPr>
        </p:nvSpPr>
        <p:spPr>
          <a:xfrm>
            <a:off x="2352626" y="3888377"/>
            <a:ext cx="201168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39"/>
          </p:nvPr>
        </p:nvSpPr>
        <p:spPr>
          <a:xfrm>
            <a:off x="4476652" y="3888377"/>
            <a:ext cx="201168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5" name="Text Placeholder 5"/>
          <p:cNvSpPr>
            <a:spLocks noGrp="1"/>
          </p:cNvSpPr>
          <p:nvPr>
            <p:ph type="body" sz="quarter" idx="44"/>
          </p:nvPr>
        </p:nvSpPr>
        <p:spPr>
          <a:xfrm>
            <a:off x="6600678" y="3888377"/>
            <a:ext cx="201168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6" name="Text Placeholder 5"/>
          <p:cNvSpPr>
            <a:spLocks noGrp="1"/>
          </p:cNvSpPr>
          <p:nvPr>
            <p:ph type="body" sz="quarter" idx="27"/>
          </p:nvPr>
        </p:nvSpPr>
        <p:spPr>
          <a:xfrm>
            <a:off x="228600" y="5257800"/>
            <a:ext cx="201168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7" name="Text Placeholder 5"/>
          <p:cNvSpPr>
            <a:spLocks noGrp="1"/>
          </p:cNvSpPr>
          <p:nvPr>
            <p:ph type="body" sz="quarter" idx="35"/>
          </p:nvPr>
        </p:nvSpPr>
        <p:spPr>
          <a:xfrm>
            <a:off x="2352626" y="5257800"/>
            <a:ext cx="201168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8" name="Text Placeholder 5"/>
          <p:cNvSpPr>
            <a:spLocks noGrp="1"/>
          </p:cNvSpPr>
          <p:nvPr>
            <p:ph type="body" sz="quarter" idx="40"/>
          </p:nvPr>
        </p:nvSpPr>
        <p:spPr>
          <a:xfrm>
            <a:off x="4476652" y="5257800"/>
            <a:ext cx="201168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9" name="Text Placeholder 5"/>
          <p:cNvSpPr>
            <a:spLocks noGrp="1"/>
          </p:cNvSpPr>
          <p:nvPr>
            <p:ph type="body" sz="quarter" idx="45"/>
          </p:nvPr>
        </p:nvSpPr>
        <p:spPr>
          <a:xfrm>
            <a:off x="6600678" y="5257800"/>
            <a:ext cx="201168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627699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hevron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3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7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228600" y="2514600"/>
            <a:ext cx="16459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8" name="Text Placeholder 5"/>
          <p:cNvSpPr>
            <a:spLocks noGrp="1"/>
          </p:cNvSpPr>
          <p:nvPr>
            <p:ph type="body" sz="quarter" idx="33"/>
          </p:nvPr>
        </p:nvSpPr>
        <p:spPr>
          <a:xfrm>
            <a:off x="1913520" y="2514600"/>
            <a:ext cx="16459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9" name="Text Placeholder 5"/>
          <p:cNvSpPr>
            <a:spLocks noGrp="1"/>
          </p:cNvSpPr>
          <p:nvPr>
            <p:ph type="body" sz="quarter" idx="38"/>
          </p:nvPr>
        </p:nvSpPr>
        <p:spPr>
          <a:xfrm>
            <a:off x="3611675" y="2514600"/>
            <a:ext cx="16459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0" name="Text Placeholder 5"/>
          <p:cNvSpPr>
            <a:spLocks noGrp="1"/>
          </p:cNvSpPr>
          <p:nvPr>
            <p:ph type="body" sz="quarter" idx="43"/>
          </p:nvPr>
        </p:nvSpPr>
        <p:spPr>
          <a:xfrm>
            <a:off x="5306663" y="2514600"/>
            <a:ext cx="16459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9" name="Text Placeholder 5"/>
          <p:cNvSpPr>
            <a:spLocks noGrp="1"/>
          </p:cNvSpPr>
          <p:nvPr>
            <p:ph type="body" sz="quarter" idx="46"/>
          </p:nvPr>
        </p:nvSpPr>
        <p:spPr>
          <a:xfrm>
            <a:off x="7001651" y="2514600"/>
            <a:ext cx="16459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2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228600" y="3889466"/>
            <a:ext cx="16459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4" name="Text Placeholder 5"/>
          <p:cNvSpPr>
            <a:spLocks noGrp="1"/>
          </p:cNvSpPr>
          <p:nvPr>
            <p:ph type="body" sz="quarter" idx="34"/>
          </p:nvPr>
        </p:nvSpPr>
        <p:spPr>
          <a:xfrm>
            <a:off x="1913520" y="3889466"/>
            <a:ext cx="16459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5" name="Text Placeholder 5"/>
          <p:cNvSpPr>
            <a:spLocks noGrp="1"/>
          </p:cNvSpPr>
          <p:nvPr>
            <p:ph type="body" sz="quarter" idx="39"/>
          </p:nvPr>
        </p:nvSpPr>
        <p:spPr>
          <a:xfrm>
            <a:off x="3611675" y="3889466"/>
            <a:ext cx="16459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6" name="Text Placeholder 5"/>
          <p:cNvSpPr>
            <a:spLocks noGrp="1"/>
          </p:cNvSpPr>
          <p:nvPr>
            <p:ph type="body" sz="quarter" idx="44"/>
          </p:nvPr>
        </p:nvSpPr>
        <p:spPr>
          <a:xfrm>
            <a:off x="5306663" y="3889466"/>
            <a:ext cx="16459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1" name="Text Placeholder 5"/>
          <p:cNvSpPr>
            <a:spLocks noGrp="1"/>
          </p:cNvSpPr>
          <p:nvPr>
            <p:ph type="body" sz="quarter" idx="47"/>
          </p:nvPr>
        </p:nvSpPr>
        <p:spPr>
          <a:xfrm>
            <a:off x="7001651" y="3889466"/>
            <a:ext cx="16459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3" name="Text Placeholder 5"/>
          <p:cNvSpPr>
            <a:spLocks noGrp="1"/>
          </p:cNvSpPr>
          <p:nvPr>
            <p:ph type="body" sz="quarter" idx="27"/>
          </p:nvPr>
        </p:nvSpPr>
        <p:spPr>
          <a:xfrm>
            <a:off x="228600" y="5264332"/>
            <a:ext cx="16459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4" name="Text Placeholder 5"/>
          <p:cNvSpPr>
            <a:spLocks noGrp="1"/>
          </p:cNvSpPr>
          <p:nvPr>
            <p:ph type="body" sz="quarter" idx="35"/>
          </p:nvPr>
        </p:nvSpPr>
        <p:spPr>
          <a:xfrm>
            <a:off x="1913520" y="5264332"/>
            <a:ext cx="16459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5" name="Text Placeholder 5"/>
          <p:cNvSpPr>
            <a:spLocks noGrp="1"/>
          </p:cNvSpPr>
          <p:nvPr>
            <p:ph type="body" sz="quarter" idx="40"/>
          </p:nvPr>
        </p:nvSpPr>
        <p:spPr>
          <a:xfrm>
            <a:off x="3611675" y="5264332"/>
            <a:ext cx="16459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6" name="Text Placeholder 5"/>
          <p:cNvSpPr>
            <a:spLocks noGrp="1"/>
          </p:cNvSpPr>
          <p:nvPr>
            <p:ph type="body" sz="quarter" idx="45"/>
          </p:nvPr>
        </p:nvSpPr>
        <p:spPr>
          <a:xfrm>
            <a:off x="5306663" y="5264332"/>
            <a:ext cx="16459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7" name="Text Placeholder 5"/>
          <p:cNvSpPr>
            <a:spLocks noGrp="1"/>
          </p:cNvSpPr>
          <p:nvPr>
            <p:ph type="body" sz="quarter" idx="48"/>
          </p:nvPr>
        </p:nvSpPr>
        <p:spPr>
          <a:xfrm>
            <a:off x="7001651" y="5264332"/>
            <a:ext cx="16459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838484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Chevron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3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4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206828" y="2512422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5" name="Text Placeholder 5"/>
          <p:cNvSpPr>
            <a:spLocks noGrp="1"/>
          </p:cNvSpPr>
          <p:nvPr>
            <p:ph type="body" sz="quarter" idx="33"/>
          </p:nvPr>
        </p:nvSpPr>
        <p:spPr>
          <a:xfrm>
            <a:off x="1618573" y="2512422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6" name="Text Placeholder 5"/>
          <p:cNvSpPr>
            <a:spLocks noGrp="1"/>
          </p:cNvSpPr>
          <p:nvPr>
            <p:ph type="body" sz="quarter" idx="38"/>
          </p:nvPr>
        </p:nvSpPr>
        <p:spPr>
          <a:xfrm>
            <a:off x="3041408" y="2512422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7" name="Text Placeholder 5"/>
          <p:cNvSpPr>
            <a:spLocks noGrp="1"/>
          </p:cNvSpPr>
          <p:nvPr>
            <p:ph type="body" sz="quarter" idx="43"/>
          </p:nvPr>
        </p:nvSpPr>
        <p:spPr>
          <a:xfrm>
            <a:off x="4461590" y="2512422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7" name="Text Placeholder 5"/>
          <p:cNvSpPr>
            <a:spLocks noGrp="1"/>
          </p:cNvSpPr>
          <p:nvPr>
            <p:ph type="body" sz="quarter" idx="46"/>
          </p:nvPr>
        </p:nvSpPr>
        <p:spPr>
          <a:xfrm>
            <a:off x="5881770" y="2512422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0" name="Text Placeholder 5"/>
          <p:cNvSpPr>
            <a:spLocks noGrp="1"/>
          </p:cNvSpPr>
          <p:nvPr>
            <p:ph type="body" sz="quarter" idx="49"/>
          </p:nvPr>
        </p:nvSpPr>
        <p:spPr>
          <a:xfrm>
            <a:off x="7304169" y="2512422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3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206828" y="3887288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4" name="Text Placeholder 5"/>
          <p:cNvSpPr>
            <a:spLocks noGrp="1"/>
          </p:cNvSpPr>
          <p:nvPr>
            <p:ph type="body" sz="quarter" idx="34"/>
          </p:nvPr>
        </p:nvSpPr>
        <p:spPr>
          <a:xfrm>
            <a:off x="1618573" y="3887288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5" name="Text Placeholder 5"/>
          <p:cNvSpPr>
            <a:spLocks noGrp="1"/>
          </p:cNvSpPr>
          <p:nvPr>
            <p:ph type="body" sz="quarter" idx="39"/>
          </p:nvPr>
        </p:nvSpPr>
        <p:spPr>
          <a:xfrm>
            <a:off x="3041408" y="3887288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6" name="Text Placeholder 5"/>
          <p:cNvSpPr>
            <a:spLocks noGrp="1"/>
          </p:cNvSpPr>
          <p:nvPr>
            <p:ph type="body" sz="quarter" idx="44"/>
          </p:nvPr>
        </p:nvSpPr>
        <p:spPr>
          <a:xfrm>
            <a:off x="4461590" y="3887288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1" name="Text Placeholder 5"/>
          <p:cNvSpPr>
            <a:spLocks noGrp="1"/>
          </p:cNvSpPr>
          <p:nvPr>
            <p:ph type="body" sz="quarter" idx="47"/>
          </p:nvPr>
        </p:nvSpPr>
        <p:spPr>
          <a:xfrm>
            <a:off x="5881770" y="3887288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3" name="Text Placeholder 5"/>
          <p:cNvSpPr>
            <a:spLocks noGrp="1"/>
          </p:cNvSpPr>
          <p:nvPr>
            <p:ph type="body" sz="quarter" idx="50"/>
          </p:nvPr>
        </p:nvSpPr>
        <p:spPr>
          <a:xfrm>
            <a:off x="7304169" y="3887288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5" name="Text Placeholder 5"/>
          <p:cNvSpPr>
            <a:spLocks noGrp="1"/>
          </p:cNvSpPr>
          <p:nvPr>
            <p:ph type="body" sz="quarter" idx="27"/>
          </p:nvPr>
        </p:nvSpPr>
        <p:spPr>
          <a:xfrm>
            <a:off x="206828" y="5262154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6" name="Text Placeholder 5"/>
          <p:cNvSpPr>
            <a:spLocks noGrp="1"/>
          </p:cNvSpPr>
          <p:nvPr>
            <p:ph type="body" sz="quarter" idx="35"/>
          </p:nvPr>
        </p:nvSpPr>
        <p:spPr>
          <a:xfrm>
            <a:off x="1618573" y="5262154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7" name="Text Placeholder 5"/>
          <p:cNvSpPr>
            <a:spLocks noGrp="1"/>
          </p:cNvSpPr>
          <p:nvPr>
            <p:ph type="body" sz="quarter" idx="40"/>
          </p:nvPr>
        </p:nvSpPr>
        <p:spPr>
          <a:xfrm>
            <a:off x="3041408" y="5262154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8" name="Text Placeholder 5"/>
          <p:cNvSpPr>
            <a:spLocks noGrp="1"/>
          </p:cNvSpPr>
          <p:nvPr>
            <p:ph type="body" sz="quarter" idx="45"/>
          </p:nvPr>
        </p:nvSpPr>
        <p:spPr>
          <a:xfrm>
            <a:off x="4461590" y="5262154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9" name="Text Placeholder 5"/>
          <p:cNvSpPr>
            <a:spLocks noGrp="1"/>
          </p:cNvSpPr>
          <p:nvPr>
            <p:ph type="body" sz="quarter" idx="48"/>
          </p:nvPr>
        </p:nvSpPr>
        <p:spPr>
          <a:xfrm>
            <a:off x="5881770" y="5262154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0" name="Text Placeholder 5"/>
          <p:cNvSpPr>
            <a:spLocks noGrp="1"/>
          </p:cNvSpPr>
          <p:nvPr>
            <p:ph type="body" sz="quarter" idx="51"/>
          </p:nvPr>
        </p:nvSpPr>
        <p:spPr>
          <a:xfrm>
            <a:off x="7304169" y="5262154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633660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Chevron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3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1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174172" y="2514600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2" name="Text Placeholder 5"/>
          <p:cNvSpPr>
            <a:spLocks noGrp="1"/>
          </p:cNvSpPr>
          <p:nvPr>
            <p:ph type="body" sz="quarter" idx="33"/>
          </p:nvPr>
        </p:nvSpPr>
        <p:spPr>
          <a:xfrm>
            <a:off x="1390609" y="2514600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4" name="Text Placeholder 5"/>
          <p:cNvSpPr>
            <a:spLocks noGrp="1"/>
          </p:cNvSpPr>
          <p:nvPr>
            <p:ph type="body" sz="quarter" idx="38"/>
          </p:nvPr>
        </p:nvSpPr>
        <p:spPr>
          <a:xfrm>
            <a:off x="2607047" y="2514600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5" name="Text Placeholder 5"/>
          <p:cNvSpPr>
            <a:spLocks noGrp="1"/>
          </p:cNvSpPr>
          <p:nvPr>
            <p:ph type="body" sz="quarter" idx="43"/>
          </p:nvPr>
        </p:nvSpPr>
        <p:spPr>
          <a:xfrm>
            <a:off x="3823484" y="2514600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4" name="Text Placeholder 5"/>
          <p:cNvSpPr>
            <a:spLocks noGrp="1"/>
          </p:cNvSpPr>
          <p:nvPr>
            <p:ph type="body" sz="quarter" idx="46"/>
          </p:nvPr>
        </p:nvSpPr>
        <p:spPr>
          <a:xfrm>
            <a:off x="5039923" y="2514600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7" name="Text Placeholder 5"/>
          <p:cNvSpPr>
            <a:spLocks noGrp="1"/>
          </p:cNvSpPr>
          <p:nvPr>
            <p:ph type="body" sz="quarter" idx="49"/>
          </p:nvPr>
        </p:nvSpPr>
        <p:spPr>
          <a:xfrm>
            <a:off x="6256359" y="2514600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0" name="Text Placeholder 5"/>
          <p:cNvSpPr>
            <a:spLocks noGrp="1"/>
          </p:cNvSpPr>
          <p:nvPr>
            <p:ph type="body" sz="quarter" idx="52"/>
          </p:nvPr>
        </p:nvSpPr>
        <p:spPr>
          <a:xfrm>
            <a:off x="7472800" y="2514600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3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174172" y="3889466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4" name="Text Placeholder 5"/>
          <p:cNvSpPr>
            <a:spLocks noGrp="1"/>
          </p:cNvSpPr>
          <p:nvPr>
            <p:ph type="body" sz="quarter" idx="34"/>
          </p:nvPr>
        </p:nvSpPr>
        <p:spPr>
          <a:xfrm>
            <a:off x="1390609" y="3889466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5" name="Text Placeholder 5"/>
          <p:cNvSpPr>
            <a:spLocks noGrp="1"/>
          </p:cNvSpPr>
          <p:nvPr>
            <p:ph type="body" sz="quarter" idx="39"/>
          </p:nvPr>
        </p:nvSpPr>
        <p:spPr>
          <a:xfrm>
            <a:off x="2607047" y="3889466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6" name="Text Placeholder 5"/>
          <p:cNvSpPr>
            <a:spLocks noGrp="1"/>
          </p:cNvSpPr>
          <p:nvPr>
            <p:ph type="body" sz="quarter" idx="44"/>
          </p:nvPr>
        </p:nvSpPr>
        <p:spPr>
          <a:xfrm>
            <a:off x="3823484" y="3889466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1" name="Text Placeholder 5"/>
          <p:cNvSpPr>
            <a:spLocks noGrp="1"/>
          </p:cNvSpPr>
          <p:nvPr>
            <p:ph type="body" sz="quarter" idx="47"/>
          </p:nvPr>
        </p:nvSpPr>
        <p:spPr>
          <a:xfrm>
            <a:off x="5039923" y="3889466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3" name="Text Placeholder 5"/>
          <p:cNvSpPr>
            <a:spLocks noGrp="1"/>
          </p:cNvSpPr>
          <p:nvPr>
            <p:ph type="body" sz="quarter" idx="50"/>
          </p:nvPr>
        </p:nvSpPr>
        <p:spPr>
          <a:xfrm>
            <a:off x="6256359" y="3889466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5" name="Text Placeholder 5"/>
          <p:cNvSpPr>
            <a:spLocks noGrp="1"/>
          </p:cNvSpPr>
          <p:nvPr>
            <p:ph type="body" sz="quarter" idx="53"/>
          </p:nvPr>
        </p:nvSpPr>
        <p:spPr>
          <a:xfrm>
            <a:off x="7472800" y="3889466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7" name="Text Placeholder 5"/>
          <p:cNvSpPr>
            <a:spLocks noGrp="1"/>
          </p:cNvSpPr>
          <p:nvPr>
            <p:ph type="body" sz="quarter" idx="27"/>
          </p:nvPr>
        </p:nvSpPr>
        <p:spPr>
          <a:xfrm>
            <a:off x="174172" y="5264332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8" name="Text Placeholder 5"/>
          <p:cNvSpPr>
            <a:spLocks noGrp="1"/>
          </p:cNvSpPr>
          <p:nvPr>
            <p:ph type="body" sz="quarter" idx="35"/>
          </p:nvPr>
        </p:nvSpPr>
        <p:spPr>
          <a:xfrm>
            <a:off x="1390609" y="5264332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9" name="Text Placeholder 5"/>
          <p:cNvSpPr>
            <a:spLocks noGrp="1"/>
          </p:cNvSpPr>
          <p:nvPr>
            <p:ph type="body" sz="quarter" idx="40"/>
          </p:nvPr>
        </p:nvSpPr>
        <p:spPr>
          <a:xfrm>
            <a:off x="2607047" y="5264332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90" name="Text Placeholder 5"/>
          <p:cNvSpPr>
            <a:spLocks noGrp="1"/>
          </p:cNvSpPr>
          <p:nvPr>
            <p:ph type="body" sz="quarter" idx="45"/>
          </p:nvPr>
        </p:nvSpPr>
        <p:spPr>
          <a:xfrm>
            <a:off x="3823484" y="5264332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91" name="Text Placeholder 5"/>
          <p:cNvSpPr>
            <a:spLocks noGrp="1"/>
          </p:cNvSpPr>
          <p:nvPr>
            <p:ph type="body" sz="quarter" idx="48"/>
          </p:nvPr>
        </p:nvSpPr>
        <p:spPr>
          <a:xfrm>
            <a:off x="5039923" y="5264332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92" name="Text Placeholder 5"/>
          <p:cNvSpPr>
            <a:spLocks noGrp="1"/>
          </p:cNvSpPr>
          <p:nvPr>
            <p:ph type="body" sz="quarter" idx="51"/>
          </p:nvPr>
        </p:nvSpPr>
        <p:spPr>
          <a:xfrm>
            <a:off x="6256359" y="5264332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93" name="Text Placeholder 5"/>
          <p:cNvSpPr>
            <a:spLocks noGrp="1"/>
          </p:cNvSpPr>
          <p:nvPr>
            <p:ph type="body" sz="quarter" idx="54"/>
          </p:nvPr>
        </p:nvSpPr>
        <p:spPr>
          <a:xfrm>
            <a:off x="7472800" y="5264332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810201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enty o Proper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76200" y="804212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33"/>
          </p:nvPr>
        </p:nvSpPr>
        <p:spPr>
          <a:xfrm>
            <a:off x="2362200" y="804212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38"/>
          </p:nvPr>
        </p:nvSpPr>
        <p:spPr>
          <a:xfrm>
            <a:off x="4648200" y="804212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43"/>
          </p:nvPr>
        </p:nvSpPr>
        <p:spPr>
          <a:xfrm>
            <a:off x="6884987" y="804212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76200" y="1974759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34"/>
          </p:nvPr>
        </p:nvSpPr>
        <p:spPr>
          <a:xfrm>
            <a:off x="2362200" y="1974759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2" name="Text Placeholder 5"/>
          <p:cNvSpPr>
            <a:spLocks noGrp="1"/>
          </p:cNvSpPr>
          <p:nvPr>
            <p:ph type="body" sz="quarter" idx="39"/>
          </p:nvPr>
        </p:nvSpPr>
        <p:spPr>
          <a:xfrm>
            <a:off x="4648200" y="1974759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6" name="Text Placeholder 5"/>
          <p:cNvSpPr>
            <a:spLocks noGrp="1"/>
          </p:cNvSpPr>
          <p:nvPr>
            <p:ph type="body" sz="quarter" idx="44"/>
          </p:nvPr>
        </p:nvSpPr>
        <p:spPr>
          <a:xfrm>
            <a:off x="6884987" y="1974759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0" name="Text Placeholder 5"/>
          <p:cNvSpPr>
            <a:spLocks noGrp="1"/>
          </p:cNvSpPr>
          <p:nvPr>
            <p:ph type="body" sz="quarter" idx="27"/>
          </p:nvPr>
        </p:nvSpPr>
        <p:spPr>
          <a:xfrm>
            <a:off x="76200" y="3145306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3" name="Text Placeholder 5"/>
          <p:cNvSpPr>
            <a:spLocks noGrp="1"/>
          </p:cNvSpPr>
          <p:nvPr>
            <p:ph type="body" sz="quarter" idx="35"/>
          </p:nvPr>
        </p:nvSpPr>
        <p:spPr>
          <a:xfrm>
            <a:off x="2362200" y="3145306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6" name="Text Placeholder 5"/>
          <p:cNvSpPr>
            <a:spLocks noGrp="1"/>
          </p:cNvSpPr>
          <p:nvPr>
            <p:ph type="body" sz="quarter" idx="40"/>
          </p:nvPr>
        </p:nvSpPr>
        <p:spPr>
          <a:xfrm>
            <a:off x="4648200" y="3145306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9" name="Text Placeholder 5"/>
          <p:cNvSpPr>
            <a:spLocks noGrp="1"/>
          </p:cNvSpPr>
          <p:nvPr>
            <p:ph type="body" sz="quarter" idx="45"/>
          </p:nvPr>
        </p:nvSpPr>
        <p:spPr>
          <a:xfrm>
            <a:off x="6884987" y="3145306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2" name="Text Placeholder 5"/>
          <p:cNvSpPr>
            <a:spLocks noGrp="1"/>
          </p:cNvSpPr>
          <p:nvPr>
            <p:ph type="body" sz="quarter" idx="31"/>
          </p:nvPr>
        </p:nvSpPr>
        <p:spPr>
          <a:xfrm>
            <a:off x="76200" y="4315853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4" name="Text Placeholder 5"/>
          <p:cNvSpPr>
            <a:spLocks noGrp="1"/>
          </p:cNvSpPr>
          <p:nvPr>
            <p:ph type="body" sz="quarter" idx="36"/>
          </p:nvPr>
        </p:nvSpPr>
        <p:spPr>
          <a:xfrm>
            <a:off x="2362200" y="4315853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6" name="Text Placeholder 5"/>
          <p:cNvSpPr>
            <a:spLocks noGrp="1"/>
          </p:cNvSpPr>
          <p:nvPr>
            <p:ph type="body" sz="quarter" idx="41"/>
          </p:nvPr>
        </p:nvSpPr>
        <p:spPr>
          <a:xfrm>
            <a:off x="4648200" y="4315853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8" name="Text Placeholder 5"/>
          <p:cNvSpPr>
            <a:spLocks noGrp="1"/>
          </p:cNvSpPr>
          <p:nvPr>
            <p:ph type="body" sz="quarter" idx="46"/>
          </p:nvPr>
        </p:nvSpPr>
        <p:spPr>
          <a:xfrm>
            <a:off x="6884987" y="4315853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9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76200" y="5486400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0" name="Text Placeholder 5"/>
          <p:cNvSpPr>
            <a:spLocks noGrp="1"/>
          </p:cNvSpPr>
          <p:nvPr>
            <p:ph type="body" sz="quarter" idx="32"/>
          </p:nvPr>
        </p:nvSpPr>
        <p:spPr>
          <a:xfrm>
            <a:off x="2362200" y="5486400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1" name="Text Placeholder 5"/>
          <p:cNvSpPr>
            <a:spLocks noGrp="1"/>
          </p:cNvSpPr>
          <p:nvPr>
            <p:ph type="body" sz="quarter" idx="37"/>
          </p:nvPr>
        </p:nvSpPr>
        <p:spPr>
          <a:xfrm>
            <a:off x="4648200" y="5486400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2" name="Text Placeholder 5"/>
          <p:cNvSpPr>
            <a:spLocks noGrp="1"/>
          </p:cNvSpPr>
          <p:nvPr>
            <p:ph type="body" sz="quarter" idx="42"/>
          </p:nvPr>
        </p:nvSpPr>
        <p:spPr>
          <a:xfrm>
            <a:off x="6884987" y="5486400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053326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2 Prioritization Matr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3"/>
          <p:cNvSpPr>
            <a:spLocks noChangeArrowheads="1"/>
          </p:cNvSpPr>
          <p:nvPr userDrawn="1"/>
        </p:nvSpPr>
        <p:spPr bwMode="auto">
          <a:xfrm>
            <a:off x="809212" y="1294086"/>
            <a:ext cx="8203025" cy="5063170"/>
          </a:xfrm>
          <a:prstGeom prst="rect">
            <a:avLst/>
          </a:prstGeom>
          <a:noFill/>
          <a:ln>
            <a:solidFill>
              <a:schemeClr val="tx1"/>
            </a:solidFill>
            <a:headEnd/>
            <a:tailEnd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eaLnBrk="0" hangingPunct="0">
              <a:spcBef>
                <a:spcPct val="20000"/>
              </a:spcBef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ext Box 7"/>
          <p:cNvSpPr txBox="1">
            <a:spLocks noChangeArrowheads="1"/>
          </p:cNvSpPr>
          <p:nvPr userDrawn="1"/>
        </p:nvSpPr>
        <p:spPr bwMode="auto">
          <a:xfrm>
            <a:off x="192409" y="1266007"/>
            <a:ext cx="602537" cy="27699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pPr algn="r" eaLnBrk="0" hangingPunct="0">
              <a:spcBef>
                <a:spcPct val="20000"/>
              </a:spcBef>
            </a:pPr>
            <a:r>
              <a:rPr lang="en-US" sz="1200" b="1" dirty="0">
                <a:solidFill>
                  <a:prstClr val="black"/>
                </a:solidFill>
                <a:latin typeface="Arial"/>
              </a:rPr>
              <a:t>High</a:t>
            </a: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185051" y="6103010"/>
            <a:ext cx="609896" cy="27699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pPr algn="r" eaLnBrk="0" hangingPunct="0">
              <a:spcBef>
                <a:spcPct val="20000"/>
              </a:spcBef>
            </a:pPr>
            <a:r>
              <a:rPr lang="en-US" sz="1200" b="1" dirty="0">
                <a:solidFill>
                  <a:prstClr val="black"/>
                </a:solidFill>
                <a:latin typeface="Arial"/>
              </a:rPr>
              <a:t>Low</a:t>
            </a: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-371186" y="3468535"/>
            <a:ext cx="1093788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b="1" dirty="0">
                <a:solidFill>
                  <a:prstClr val="black"/>
                </a:solidFill>
                <a:latin typeface="Arial"/>
              </a:rPr>
              <a:t>Value</a:t>
            </a:r>
          </a:p>
        </p:txBody>
      </p:sp>
      <p:sp>
        <p:nvSpPr>
          <p:cNvPr id="7" name="Text Box 10"/>
          <p:cNvSpPr txBox="1">
            <a:spLocks noChangeArrowheads="1"/>
          </p:cNvSpPr>
          <p:nvPr userDrawn="1"/>
        </p:nvSpPr>
        <p:spPr bwMode="auto">
          <a:xfrm>
            <a:off x="3624324" y="6346832"/>
            <a:ext cx="2586038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b="1" dirty="0" smtClean="0">
                <a:solidFill>
                  <a:prstClr val="black"/>
                </a:solidFill>
                <a:latin typeface="Arial"/>
              </a:rPr>
              <a:t>Effort/Cost</a:t>
            </a:r>
            <a:endParaRPr lang="en-US" sz="1200" b="1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8" name="Text Box 11"/>
          <p:cNvSpPr txBox="1">
            <a:spLocks noChangeArrowheads="1"/>
          </p:cNvSpPr>
          <p:nvPr userDrawn="1"/>
        </p:nvSpPr>
        <p:spPr bwMode="auto">
          <a:xfrm>
            <a:off x="803364" y="6342155"/>
            <a:ext cx="435376" cy="27699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45720" rIns="45720" anchor="ctr"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en-US" sz="1200" b="1" dirty="0">
                <a:solidFill>
                  <a:prstClr val="black"/>
                </a:solidFill>
                <a:latin typeface="Arial"/>
              </a:rPr>
              <a:t>High</a:t>
            </a:r>
          </a:p>
        </p:txBody>
      </p:sp>
      <p:sp>
        <p:nvSpPr>
          <p:cNvPr id="9" name="Text Box 12"/>
          <p:cNvSpPr txBox="1">
            <a:spLocks noChangeArrowheads="1"/>
          </p:cNvSpPr>
          <p:nvPr userDrawn="1"/>
        </p:nvSpPr>
        <p:spPr bwMode="auto">
          <a:xfrm>
            <a:off x="8644313" y="6322239"/>
            <a:ext cx="401713" cy="27699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45720" rIns="45720" anchor="ctr"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en-US" sz="1200" b="1" dirty="0">
                <a:solidFill>
                  <a:prstClr val="black"/>
                </a:solidFill>
                <a:latin typeface="Arial"/>
              </a:rPr>
              <a:t>Low</a:t>
            </a:r>
          </a:p>
        </p:txBody>
      </p:sp>
      <p:cxnSp>
        <p:nvCxnSpPr>
          <p:cNvPr id="10" name="Straight Connector 9"/>
          <p:cNvCxnSpPr>
            <a:stCxn id="3" idx="1"/>
            <a:endCxn id="3" idx="3"/>
          </p:cNvCxnSpPr>
          <p:nvPr userDrawn="1"/>
        </p:nvCxnSpPr>
        <p:spPr>
          <a:xfrm rot="10800000" flipH="1">
            <a:off x="809211" y="3825671"/>
            <a:ext cx="82030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11" name="Straight Connector 10"/>
          <p:cNvCxnSpPr>
            <a:stCxn id="3" idx="2"/>
            <a:endCxn id="3" idx="0"/>
          </p:cNvCxnSpPr>
          <p:nvPr userDrawn="1"/>
        </p:nvCxnSpPr>
        <p:spPr>
          <a:xfrm rot="5400000" flipH="1">
            <a:off x="2379140" y="3825671"/>
            <a:ext cx="506317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3" idx="1"/>
            <a:endCxn id="3" idx="2"/>
          </p:cNvCxnSpPr>
          <p:nvPr userDrawn="1"/>
        </p:nvCxnSpPr>
        <p:spPr>
          <a:xfrm rot="10800000" flipH="1" flipV="1">
            <a:off x="809211" y="3825670"/>
            <a:ext cx="4101513" cy="2531585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6400800" y="1219200"/>
            <a:ext cx="1371600" cy="381000"/>
          </a:xfrm>
          <a:prstGeom prst="rect">
            <a:avLst/>
          </a:prstGeom>
        </p:spPr>
        <p:txBody>
          <a:bodyPr wrap="square" lIns="0" tIns="0" rIns="0" bIns="0" rtlCol="0" anchor="ctr">
            <a:noAutofit/>
          </a:bodyPr>
          <a:lstStyle/>
          <a:p>
            <a:pPr algn="ctr" eaLnBrk="0" hangingPunct="0">
              <a:spcBef>
                <a:spcPts val="600"/>
              </a:spcBef>
              <a:buFont typeface="Arial" pitchFamily="34" charset="0"/>
              <a:buNone/>
            </a:pPr>
            <a:r>
              <a:rPr lang="en-US" sz="1600" b="1" u="sng" dirty="0" smtClean="0">
                <a:solidFill>
                  <a:prstClr val="black"/>
                </a:solidFill>
                <a:latin typeface="Arial"/>
                <a:ea typeface="ＭＳ Ｐゴシック" pitchFamily="-112" charset="-128"/>
              </a:rPr>
              <a:t>Drive Daily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1917237" y="1219200"/>
            <a:ext cx="1885460" cy="381000"/>
          </a:xfrm>
          <a:prstGeom prst="rect">
            <a:avLst/>
          </a:prstGeom>
        </p:spPr>
        <p:txBody>
          <a:bodyPr wrap="square" lIns="0" tIns="0" rIns="0" bIns="0" rtlCol="0" anchor="ctr">
            <a:noAutofit/>
          </a:bodyPr>
          <a:lstStyle/>
          <a:p>
            <a:pPr algn="ctr" eaLnBrk="0" hangingPunct="0">
              <a:spcBef>
                <a:spcPts val="600"/>
              </a:spcBef>
              <a:buFont typeface="Arial" pitchFamily="34" charset="0"/>
              <a:buNone/>
            </a:pPr>
            <a:r>
              <a:rPr lang="en-US" sz="1600" b="1" u="sng" dirty="0" smtClean="0">
                <a:solidFill>
                  <a:prstClr val="black"/>
                </a:solidFill>
                <a:latin typeface="Arial"/>
                <a:ea typeface="ＭＳ Ｐゴシック" pitchFamily="-112" charset="-128"/>
              </a:rPr>
              <a:t>Selectively Invest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6400800" y="3770544"/>
            <a:ext cx="1371600" cy="381000"/>
          </a:xfrm>
          <a:prstGeom prst="rect">
            <a:avLst/>
          </a:prstGeom>
        </p:spPr>
        <p:txBody>
          <a:bodyPr wrap="square" lIns="0" tIns="0" rIns="0" bIns="0" rtlCol="0" anchor="ctr">
            <a:noAutofit/>
          </a:bodyPr>
          <a:lstStyle/>
          <a:p>
            <a:pPr algn="ctr" eaLnBrk="0" hangingPunct="0">
              <a:spcBef>
                <a:spcPts val="600"/>
              </a:spcBef>
              <a:buFont typeface="Arial" pitchFamily="34" charset="0"/>
              <a:buNone/>
            </a:pPr>
            <a:r>
              <a:rPr lang="en-US" sz="1600" b="1" u="sng" dirty="0" smtClean="0">
                <a:solidFill>
                  <a:prstClr val="black"/>
                </a:solidFill>
                <a:latin typeface="Arial"/>
                <a:ea typeface="ＭＳ Ｐゴシック" pitchFamily="-112" charset="-128"/>
              </a:rPr>
              <a:t>Work In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2174167" y="3770544"/>
            <a:ext cx="1371600" cy="381000"/>
          </a:xfrm>
          <a:prstGeom prst="rect">
            <a:avLst/>
          </a:prstGeom>
        </p:spPr>
        <p:txBody>
          <a:bodyPr wrap="square" lIns="0" tIns="0" rIns="0" bIns="0" rtlCol="0" anchor="ctr">
            <a:noAutofit/>
          </a:bodyPr>
          <a:lstStyle/>
          <a:p>
            <a:pPr algn="ctr" eaLnBrk="0" hangingPunct="0">
              <a:spcBef>
                <a:spcPts val="600"/>
              </a:spcBef>
              <a:buFont typeface="Arial" pitchFamily="34" charset="0"/>
              <a:buNone/>
            </a:pPr>
            <a:r>
              <a:rPr lang="en-US" sz="1600" b="1" u="sng" dirty="0" smtClean="0">
                <a:solidFill>
                  <a:prstClr val="black"/>
                </a:solidFill>
                <a:latin typeface="Arial"/>
                <a:ea typeface="ＭＳ Ｐゴシック" pitchFamily="-112" charset="-128"/>
              </a:rPr>
              <a:t>Delay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914400" y="4724400"/>
            <a:ext cx="1371600" cy="381000"/>
          </a:xfrm>
          <a:prstGeom prst="rect">
            <a:avLst/>
          </a:prstGeom>
        </p:spPr>
        <p:txBody>
          <a:bodyPr wrap="square" lIns="0" tIns="0" rIns="0" bIns="0" rtlCol="0" anchor="ctr">
            <a:noAutofit/>
          </a:bodyPr>
          <a:lstStyle/>
          <a:p>
            <a:pPr algn="ctr" eaLnBrk="0" hangingPunct="0">
              <a:spcBef>
                <a:spcPts val="600"/>
              </a:spcBef>
              <a:buFont typeface="Arial" pitchFamily="34" charset="0"/>
              <a:buNone/>
            </a:pPr>
            <a:r>
              <a:rPr lang="en-US" sz="1600" b="1" u="sng" dirty="0" smtClean="0">
                <a:solidFill>
                  <a:prstClr val="black"/>
                </a:solidFill>
                <a:latin typeface="Arial"/>
                <a:ea typeface="ＭＳ Ｐゴシック" pitchFamily="-112" charset="-128"/>
              </a:rPr>
              <a:t>Ignore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914400" y="160020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1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2819400" y="160020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3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914400" y="234696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4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2819400" y="234696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5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5105400" y="160020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7010400" y="160020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7" name="Text Placeholder 13"/>
          <p:cNvSpPr>
            <a:spLocks noGrp="1"/>
          </p:cNvSpPr>
          <p:nvPr>
            <p:ph type="body" sz="quarter" idx="18"/>
          </p:nvPr>
        </p:nvSpPr>
        <p:spPr>
          <a:xfrm>
            <a:off x="5105400" y="239268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8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7010400" y="239268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9" name="Text Placeholder 13"/>
          <p:cNvSpPr>
            <a:spLocks noGrp="1"/>
          </p:cNvSpPr>
          <p:nvPr>
            <p:ph type="body" sz="quarter" idx="20"/>
          </p:nvPr>
        </p:nvSpPr>
        <p:spPr>
          <a:xfrm>
            <a:off x="5105400" y="413385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0" name="Text Placeholder 13"/>
          <p:cNvSpPr>
            <a:spLocks noGrp="1"/>
          </p:cNvSpPr>
          <p:nvPr>
            <p:ph type="body" sz="quarter" idx="21"/>
          </p:nvPr>
        </p:nvSpPr>
        <p:spPr>
          <a:xfrm>
            <a:off x="7010400" y="413385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1" name="Text Placeholder 13"/>
          <p:cNvSpPr>
            <a:spLocks noGrp="1"/>
          </p:cNvSpPr>
          <p:nvPr>
            <p:ph type="body" sz="quarter" idx="22"/>
          </p:nvPr>
        </p:nvSpPr>
        <p:spPr>
          <a:xfrm>
            <a:off x="5105400" y="4916805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2" name="Text Placeholder 13"/>
          <p:cNvSpPr>
            <a:spLocks noGrp="1"/>
          </p:cNvSpPr>
          <p:nvPr>
            <p:ph type="body" sz="quarter" idx="23"/>
          </p:nvPr>
        </p:nvSpPr>
        <p:spPr>
          <a:xfrm>
            <a:off x="7010400" y="4916805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3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2286000" y="411480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4" name="Text Placeholder 13"/>
          <p:cNvSpPr>
            <a:spLocks noGrp="1"/>
          </p:cNvSpPr>
          <p:nvPr>
            <p:ph type="body" sz="quarter" idx="25"/>
          </p:nvPr>
        </p:nvSpPr>
        <p:spPr>
          <a:xfrm>
            <a:off x="914400" y="516636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5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914400" y="318516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6" name="Text Placeholder 13"/>
          <p:cNvSpPr>
            <a:spLocks noGrp="1"/>
          </p:cNvSpPr>
          <p:nvPr>
            <p:ph type="body" sz="quarter" idx="27"/>
          </p:nvPr>
        </p:nvSpPr>
        <p:spPr>
          <a:xfrm>
            <a:off x="2819400" y="318516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7" name="Text Placeholder 13"/>
          <p:cNvSpPr>
            <a:spLocks noGrp="1"/>
          </p:cNvSpPr>
          <p:nvPr>
            <p:ph type="body" sz="quarter" idx="28"/>
          </p:nvPr>
        </p:nvSpPr>
        <p:spPr>
          <a:xfrm>
            <a:off x="5105400" y="318516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8" name="Text Placeholder 13"/>
          <p:cNvSpPr>
            <a:spLocks noGrp="1"/>
          </p:cNvSpPr>
          <p:nvPr>
            <p:ph type="body" sz="quarter" idx="29"/>
          </p:nvPr>
        </p:nvSpPr>
        <p:spPr>
          <a:xfrm>
            <a:off x="7010400" y="318516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9" name="Text Placeholder 13"/>
          <p:cNvSpPr>
            <a:spLocks noGrp="1"/>
          </p:cNvSpPr>
          <p:nvPr>
            <p:ph type="body" sz="quarter" idx="30"/>
          </p:nvPr>
        </p:nvSpPr>
        <p:spPr>
          <a:xfrm>
            <a:off x="5105400" y="569976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0" name="Text Placeholder 13"/>
          <p:cNvSpPr>
            <a:spLocks noGrp="1"/>
          </p:cNvSpPr>
          <p:nvPr>
            <p:ph type="body" sz="quarter" idx="31"/>
          </p:nvPr>
        </p:nvSpPr>
        <p:spPr>
          <a:xfrm>
            <a:off x="7010400" y="569976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1" name="Text Placeholder 13"/>
          <p:cNvSpPr>
            <a:spLocks noGrp="1"/>
          </p:cNvSpPr>
          <p:nvPr>
            <p:ph type="body" sz="quarter" idx="32"/>
          </p:nvPr>
        </p:nvSpPr>
        <p:spPr>
          <a:xfrm>
            <a:off x="3124200" y="472440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2" name="Text Placeholder 13"/>
          <p:cNvSpPr>
            <a:spLocks noGrp="1"/>
          </p:cNvSpPr>
          <p:nvPr>
            <p:ph type="body" sz="quarter" idx="33"/>
          </p:nvPr>
        </p:nvSpPr>
        <p:spPr>
          <a:xfrm>
            <a:off x="2133600" y="577596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1837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tion Pl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52761" y="1266825"/>
            <a:ext cx="4536700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092819" y="1266825"/>
            <a:ext cx="1889256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4745937" y="1266825"/>
            <a:ext cx="2286000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" name="Text Placeholder 26"/>
          <p:cNvSpPr>
            <a:spLocks noGrp="1"/>
          </p:cNvSpPr>
          <p:nvPr>
            <p:ph type="body" sz="quarter" idx="25" hasCustomPrompt="1"/>
          </p:nvPr>
        </p:nvSpPr>
        <p:spPr>
          <a:xfrm>
            <a:off x="7092819" y="685800"/>
            <a:ext cx="1889256" cy="528992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8" name="Text Placeholder 26"/>
          <p:cNvSpPr>
            <a:spLocks noGrp="1"/>
          </p:cNvSpPr>
          <p:nvPr>
            <p:ph type="body" sz="quarter" idx="26" hasCustomPrompt="1"/>
          </p:nvPr>
        </p:nvSpPr>
        <p:spPr>
          <a:xfrm>
            <a:off x="4752975" y="685800"/>
            <a:ext cx="2286000" cy="528992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9" name="Text Placeholder 26"/>
          <p:cNvSpPr>
            <a:spLocks noGrp="1"/>
          </p:cNvSpPr>
          <p:nvPr>
            <p:ph type="body" sz="quarter" idx="27" hasCustomPrompt="1"/>
          </p:nvPr>
        </p:nvSpPr>
        <p:spPr>
          <a:xfrm>
            <a:off x="151723" y="685800"/>
            <a:ext cx="4536700" cy="528992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28"/>
          </p:nvPr>
        </p:nvSpPr>
        <p:spPr>
          <a:xfrm>
            <a:off x="146507" y="1941582"/>
            <a:ext cx="4536700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29"/>
          </p:nvPr>
        </p:nvSpPr>
        <p:spPr>
          <a:xfrm>
            <a:off x="7086565" y="1941582"/>
            <a:ext cx="1889256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30"/>
          </p:nvPr>
        </p:nvSpPr>
        <p:spPr>
          <a:xfrm>
            <a:off x="4739683" y="1941582"/>
            <a:ext cx="2286000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31"/>
          </p:nvPr>
        </p:nvSpPr>
        <p:spPr>
          <a:xfrm>
            <a:off x="146507" y="2616339"/>
            <a:ext cx="4536700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32"/>
          </p:nvPr>
        </p:nvSpPr>
        <p:spPr>
          <a:xfrm>
            <a:off x="7086565" y="2616339"/>
            <a:ext cx="1889256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33"/>
          </p:nvPr>
        </p:nvSpPr>
        <p:spPr>
          <a:xfrm>
            <a:off x="4739683" y="2616339"/>
            <a:ext cx="2286000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34"/>
          </p:nvPr>
        </p:nvSpPr>
        <p:spPr>
          <a:xfrm>
            <a:off x="146507" y="3291096"/>
            <a:ext cx="4536700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35"/>
          </p:nvPr>
        </p:nvSpPr>
        <p:spPr>
          <a:xfrm>
            <a:off x="7086565" y="3291096"/>
            <a:ext cx="1889256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36"/>
          </p:nvPr>
        </p:nvSpPr>
        <p:spPr>
          <a:xfrm>
            <a:off x="4739683" y="3291096"/>
            <a:ext cx="2286000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37"/>
          </p:nvPr>
        </p:nvSpPr>
        <p:spPr>
          <a:xfrm>
            <a:off x="146507" y="3965853"/>
            <a:ext cx="4536700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38"/>
          </p:nvPr>
        </p:nvSpPr>
        <p:spPr>
          <a:xfrm>
            <a:off x="7086565" y="3965853"/>
            <a:ext cx="1889256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1" name="Text Placeholder 5"/>
          <p:cNvSpPr>
            <a:spLocks noGrp="1"/>
          </p:cNvSpPr>
          <p:nvPr>
            <p:ph type="body" sz="quarter" idx="39"/>
          </p:nvPr>
        </p:nvSpPr>
        <p:spPr>
          <a:xfrm>
            <a:off x="4739683" y="3965853"/>
            <a:ext cx="2286000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40"/>
          </p:nvPr>
        </p:nvSpPr>
        <p:spPr>
          <a:xfrm>
            <a:off x="146507" y="4640610"/>
            <a:ext cx="4536700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41"/>
          </p:nvPr>
        </p:nvSpPr>
        <p:spPr>
          <a:xfrm>
            <a:off x="7086565" y="4640610"/>
            <a:ext cx="1889256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42"/>
          </p:nvPr>
        </p:nvSpPr>
        <p:spPr>
          <a:xfrm>
            <a:off x="4739683" y="4640610"/>
            <a:ext cx="2286000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43"/>
          </p:nvPr>
        </p:nvSpPr>
        <p:spPr>
          <a:xfrm>
            <a:off x="146507" y="5315367"/>
            <a:ext cx="4536700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44"/>
          </p:nvPr>
        </p:nvSpPr>
        <p:spPr>
          <a:xfrm>
            <a:off x="7086565" y="5315367"/>
            <a:ext cx="1889256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45"/>
          </p:nvPr>
        </p:nvSpPr>
        <p:spPr>
          <a:xfrm>
            <a:off x="4739683" y="5315367"/>
            <a:ext cx="2286000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46"/>
          </p:nvPr>
        </p:nvSpPr>
        <p:spPr>
          <a:xfrm>
            <a:off x="146507" y="5990122"/>
            <a:ext cx="4536700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47"/>
          </p:nvPr>
        </p:nvSpPr>
        <p:spPr>
          <a:xfrm>
            <a:off x="7086565" y="5990122"/>
            <a:ext cx="1889256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0" name="Text Placeholder 5"/>
          <p:cNvSpPr>
            <a:spLocks noGrp="1"/>
          </p:cNvSpPr>
          <p:nvPr>
            <p:ph type="body" sz="quarter" idx="48"/>
          </p:nvPr>
        </p:nvSpPr>
        <p:spPr>
          <a:xfrm>
            <a:off x="4739683" y="5990122"/>
            <a:ext cx="2286000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7585545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 Purpose 2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9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39"/>
          </p:nvPr>
        </p:nvSpPr>
        <p:spPr>
          <a:xfrm>
            <a:off x="76200" y="1976438"/>
            <a:ext cx="1371600" cy="385762"/>
          </a:xfrm>
        </p:spPr>
        <p:txBody>
          <a:bodyPr/>
          <a:lstStyle>
            <a:lvl1pPr marL="0" indent="0">
              <a:buNone/>
              <a:defRPr sz="1800" b="1"/>
            </a:lvl1pPr>
            <a:lvl2pPr marL="228600" indent="0">
              <a:buNone/>
              <a:defRPr sz="1400" b="1"/>
            </a:lvl2pPr>
            <a:lvl3pPr marL="457200" indent="0">
              <a:buNone/>
              <a:defRPr sz="1400" b="1"/>
            </a:lvl3pPr>
            <a:lvl4pPr marL="685800" indent="0">
              <a:buNone/>
              <a:defRPr sz="1400" b="1"/>
            </a:lvl4pPr>
            <a:lvl5pPr marL="914400" indent="0">
              <a:buNone/>
              <a:defRPr sz="1400" b="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1" name="Text Placeholder 3"/>
          <p:cNvSpPr>
            <a:spLocks noGrp="1"/>
          </p:cNvSpPr>
          <p:nvPr>
            <p:ph type="body" sz="quarter" idx="40"/>
          </p:nvPr>
        </p:nvSpPr>
        <p:spPr>
          <a:xfrm>
            <a:off x="76200" y="3531834"/>
            <a:ext cx="1371600" cy="385762"/>
          </a:xfrm>
        </p:spPr>
        <p:txBody>
          <a:bodyPr/>
          <a:lstStyle>
            <a:lvl1pPr marL="0" indent="0">
              <a:buNone/>
              <a:defRPr sz="1800" b="1"/>
            </a:lvl1pPr>
            <a:lvl2pPr marL="228600" indent="0">
              <a:buNone/>
              <a:defRPr sz="1400" b="1"/>
            </a:lvl2pPr>
            <a:lvl3pPr marL="457200" indent="0">
              <a:buNone/>
              <a:defRPr sz="1400" b="1"/>
            </a:lvl3pPr>
            <a:lvl4pPr marL="685800" indent="0">
              <a:buNone/>
              <a:defRPr sz="1400" b="1"/>
            </a:lvl4pPr>
            <a:lvl5pPr marL="914400" indent="0">
              <a:buNone/>
              <a:defRPr sz="1400" b="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2" name="Text Placeholder 3"/>
          <p:cNvSpPr>
            <a:spLocks noGrp="1"/>
          </p:cNvSpPr>
          <p:nvPr>
            <p:ph type="body" sz="quarter" idx="41"/>
          </p:nvPr>
        </p:nvSpPr>
        <p:spPr>
          <a:xfrm>
            <a:off x="76200" y="5090160"/>
            <a:ext cx="1371600" cy="385762"/>
          </a:xfrm>
        </p:spPr>
        <p:txBody>
          <a:bodyPr/>
          <a:lstStyle>
            <a:lvl1pPr marL="0" indent="0">
              <a:buNone/>
              <a:defRPr sz="1800" b="1"/>
            </a:lvl1pPr>
            <a:lvl2pPr marL="228600" indent="0">
              <a:buNone/>
              <a:defRPr sz="1400" b="1"/>
            </a:lvl2pPr>
            <a:lvl3pPr marL="457200" indent="0">
              <a:buNone/>
              <a:defRPr sz="1400" b="1"/>
            </a:lvl3pPr>
            <a:lvl4pPr marL="685800" indent="0">
              <a:buNone/>
              <a:defRPr sz="1400" b="1"/>
            </a:lvl4pPr>
            <a:lvl5pPr marL="914400" indent="0">
              <a:buNone/>
              <a:defRPr sz="1400" b="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3" name="Text Placeholder 26"/>
          <p:cNvSpPr>
            <a:spLocks noGrp="1"/>
          </p:cNvSpPr>
          <p:nvPr>
            <p:ph type="body" sz="quarter" idx="27" hasCustomPrompt="1"/>
          </p:nvPr>
        </p:nvSpPr>
        <p:spPr>
          <a:xfrm>
            <a:off x="1524000" y="1371600"/>
            <a:ext cx="365760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4" name="Text Placeholder 26"/>
          <p:cNvSpPr>
            <a:spLocks noGrp="1"/>
          </p:cNvSpPr>
          <p:nvPr>
            <p:ph type="body" sz="quarter" idx="28" hasCustomPrompt="1"/>
          </p:nvPr>
        </p:nvSpPr>
        <p:spPr>
          <a:xfrm>
            <a:off x="5342878" y="1371600"/>
            <a:ext cx="365760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50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524000" y="1976438"/>
            <a:ext cx="36576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1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5342878" y="1976438"/>
            <a:ext cx="36576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4" name="Text Placeholder 5"/>
          <p:cNvSpPr>
            <a:spLocks noGrp="1"/>
          </p:cNvSpPr>
          <p:nvPr>
            <p:ph type="body" sz="quarter" idx="42"/>
          </p:nvPr>
        </p:nvSpPr>
        <p:spPr>
          <a:xfrm>
            <a:off x="1524000" y="3531834"/>
            <a:ext cx="36576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5" name="Text Placeholder 5"/>
          <p:cNvSpPr>
            <a:spLocks noGrp="1"/>
          </p:cNvSpPr>
          <p:nvPr>
            <p:ph type="body" sz="quarter" idx="43"/>
          </p:nvPr>
        </p:nvSpPr>
        <p:spPr>
          <a:xfrm>
            <a:off x="5342878" y="3531834"/>
            <a:ext cx="36576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8" name="Text Placeholder 5"/>
          <p:cNvSpPr>
            <a:spLocks noGrp="1"/>
          </p:cNvSpPr>
          <p:nvPr>
            <p:ph type="body" sz="quarter" idx="46"/>
          </p:nvPr>
        </p:nvSpPr>
        <p:spPr>
          <a:xfrm>
            <a:off x="1524000" y="5090160"/>
            <a:ext cx="36576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9" name="Text Placeholder 5"/>
          <p:cNvSpPr>
            <a:spLocks noGrp="1"/>
          </p:cNvSpPr>
          <p:nvPr>
            <p:ph type="body" sz="quarter" idx="47"/>
          </p:nvPr>
        </p:nvSpPr>
        <p:spPr>
          <a:xfrm>
            <a:off x="5342878" y="5090160"/>
            <a:ext cx="36576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434578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71450" y="1371599"/>
            <a:ext cx="1645920" cy="5271746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323455" y="1371600"/>
            <a:ext cx="1645920" cy="5271746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5535453" y="1371601"/>
            <a:ext cx="1645920" cy="5271746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3747452" y="1371600"/>
            <a:ext cx="1645920" cy="5271746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1959451" y="1371600"/>
            <a:ext cx="1645920" cy="5271746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616332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 Purpose 3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9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39"/>
          </p:nvPr>
        </p:nvSpPr>
        <p:spPr>
          <a:xfrm>
            <a:off x="76200" y="1976438"/>
            <a:ext cx="1371600" cy="385762"/>
          </a:xfrm>
        </p:spPr>
        <p:txBody>
          <a:bodyPr/>
          <a:lstStyle>
            <a:lvl1pPr marL="0" indent="0">
              <a:buNone/>
              <a:defRPr sz="1800" b="1"/>
            </a:lvl1pPr>
            <a:lvl2pPr marL="228600" indent="0">
              <a:buNone/>
              <a:defRPr sz="1400" b="1"/>
            </a:lvl2pPr>
            <a:lvl3pPr marL="457200" indent="0">
              <a:buNone/>
              <a:defRPr sz="1400" b="1"/>
            </a:lvl3pPr>
            <a:lvl4pPr marL="685800" indent="0">
              <a:buNone/>
              <a:defRPr sz="1400" b="1"/>
            </a:lvl4pPr>
            <a:lvl5pPr marL="914400" indent="0">
              <a:buNone/>
              <a:defRPr sz="1400" b="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1" name="Text Placeholder 3"/>
          <p:cNvSpPr>
            <a:spLocks noGrp="1"/>
          </p:cNvSpPr>
          <p:nvPr>
            <p:ph type="body" sz="quarter" idx="40"/>
          </p:nvPr>
        </p:nvSpPr>
        <p:spPr>
          <a:xfrm>
            <a:off x="76200" y="3531834"/>
            <a:ext cx="1371600" cy="385762"/>
          </a:xfrm>
        </p:spPr>
        <p:txBody>
          <a:bodyPr/>
          <a:lstStyle>
            <a:lvl1pPr marL="0" indent="0">
              <a:buNone/>
              <a:defRPr sz="1800" b="1"/>
            </a:lvl1pPr>
            <a:lvl2pPr marL="228600" indent="0">
              <a:buNone/>
              <a:defRPr sz="1400" b="1"/>
            </a:lvl2pPr>
            <a:lvl3pPr marL="457200" indent="0">
              <a:buNone/>
              <a:defRPr sz="1400" b="1"/>
            </a:lvl3pPr>
            <a:lvl4pPr marL="685800" indent="0">
              <a:buNone/>
              <a:defRPr sz="1400" b="1"/>
            </a:lvl4pPr>
            <a:lvl5pPr marL="914400" indent="0">
              <a:buNone/>
              <a:defRPr sz="1400" b="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2" name="Text Placeholder 3"/>
          <p:cNvSpPr>
            <a:spLocks noGrp="1"/>
          </p:cNvSpPr>
          <p:nvPr>
            <p:ph type="body" sz="quarter" idx="41"/>
          </p:nvPr>
        </p:nvSpPr>
        <p:spPr>
          <a:xfrm>
            <a:off x="76200" y="5090160"/>
            <a:ext cx="1371600" cy="385762"/>
          </a:xfrm>
        </p:spPr>
        <p:txBody>
          <a:bodyPr/>
          <a:lstStyle>
            <a:lvl1pPr marL="0" indent="0">
              <a:buNone/>
              <a:defRPr sz="1800" b="1"/>
            </a:lvl1pPr>
            <a:lvl2pPr marL="228600" indent="0">
              <a:buNone/>
              <a:defRPr sz="1400" b="1"/>
            </a:lvl2pPr>
            <a:lvl3pPr marL="457200" indent="0">
              <a:buNone/>
              <a:defRPr sz="1400" b="1"/>
            </a:lvl3pPr>
            <a:lvl4pPr marL="685800" indent="0">
              <a:buNone/>
              <a:defRPr sz="1400" b="1"/>
            </a:lvl4pPr>
            <a:lvl5pPr marL="914400" indent="0">
              <a:buNone/>
              <a:defRPr sz="1400" b="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3" name="Text Placeholder 26"/>
          <p:cNvSpPr>
            <a:spLocks noGrp="1"/>
          </p:cNvSpPr>
          <p:nvPr>
            <p:ph type="body" sz="quarter" idx="27" hasCustomPrompt="1"/>
          </p:nvPr>
        </p:nvSpPr>
        <p:spPr>
          <a:xfrm>
            <a:off x="1524000" y="1371600"/>
            <a:ext cx="237744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4" name="Text Placeholder 26"/>
          <p:cNvSpPr>
            <a:spLocks noGrp="1"/>
          </p:cNvSpPr>
          <p:nvPr>
            <p:ph type="body" sz="quarter" idx="28" hasCustomPrompt="1"/>
          </p:nvPr>
        </p:nvSpPr>
        <p:spPr>
          <a:xfrm>
            <a:off x="4069080" y="1371600"/>
            <a:ext cx="237744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5" name="Text Placeholder 26"/>
          <p:cNvSpPr>
            <a:spLocks noGrp="1"/>
          </p:cNvSpPr>
          <p:nvPr>
            <p:ph type="body" sz="quarter" idx="29" hasCustomPrompt="1"/>
          </p:nvPr>
        </p:nvSpPr>
        <p:spPr>
          <a:xfrm>
            <a:off x="6623038" y="1371600"/>
            <a:ext cx="237744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50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524000" y="1976438"/>
            <a:ext cx="23774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1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069080" y="1976438"/>
            <a:ext cx="23774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2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6614160" y="1976438"/>
            <a:ext cx="23774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4" name="Text Placeholder 5"/>
          <p:cNvSpPr>
            <a:spLocks noGrp="1"/>
          </p:cNvSpPr>
          <p:nvPr>
            <p:ph type="body" sz="quarter" idx="42"/>
          </p:nvPr>
        </p:nvSpPr>
        <p:spPr>
          <a:xfrm>
            <a:off x="1524000" y="3531834"/>
            <a:ext cx="23774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5" name="Text Placeholder 5"/>
          <p:cNvSpPr>
            <a:spLocks noGrp="1"/>
          </p:cNvSpPr>
          <p:nvPr>
            <p:ph type="body" sz="quarter" idx="43"/>
          </p:nvPr>
        </p:nvSpPr>
        <p:spPr>
          <a:xfrm>
            <a:off x="4069080" y="3531834"/>
            <a:ext cx="23774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6" name="Text Placeholder 5"/>
          <p:cNvSpPr>
            <a:spLocks noGrp="1"/>
          </p:cNvSpPr>
          <p:nvPr>
            <p:ph type="body" sz="quarter" idx="44"/>
          </p:nvPr>
        </p:nvSpPr>
        <p:spPr>
          <a:xfrm>
            <a:off x="6614160" y="3531834"/>
            <a:ext cx="23774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8" name="Text Placeholder 5"/>
          <p:cNvSpPr>
            <a:spLocks noGrp="1"/>
          </p:cNvSpPr>
          <p:nvPr>
            <p:ph type="body" sz="quarter" idx="46"/>
          </p:nvPr>
        </p:nvSpPr>
        <p:spPr>
          <a:xfrm>
            <a:off x="1524000" y="5090160"/>
            <a:ext cx="23774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9" name="Text Placeholder 5"/>
          <p:cNvSpPr>
            <a:spLocks noGrp="1"/>
          </p:cNvSpPr>
          <p:nvPr>
            <p:ph type="body" sz="quarter" idx="47"/>
          </p:nvPr>
        </p:nvSpPr>
        <p:spPr>
          <a:xfrm>
            <a:off x="4069080" y="5090160"/>
            <a:ext cx="23774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0" name="Text Placeholder 5"/>
          <p:cNvSpPr>
            <a:spLocks noGrp="1"/>
          </p:cNvSpPr>
          <p:nvPr>
            <p:ph type="body" sz="quarter" idx="48"/>
          </p:nvPr>
        </p:nvSpPr>
        <p:spPr>
          <a:xfrm>
            <a:off x="6614160" y="5090160"/>
            <a:ext cx="23774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877996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 Purpose 4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9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39"/>
          </p:nvPr>
        </p:nvSpPr>
        <p:spPr>
          <a:xfrm>
            <a:off x="76200" y="1976438"/>
            <a:ext cx="1371600" cy="385762"/>
          </a:xfrm>
        </p:spPr>
        <p:txBody>
          <a:bodyPr/>
          <a:lstStyle>
            <a:lvl1pPr marL="0" indent="0">
              <a:buNone/>
              <a:defRPr sz="1800" b="1"/>
            </a:lvl1pPr>
            <a:lvl2pPr marL="228600" indent="0">
              <a:buNone/>
              <a:defRPr sz="1400" b="1"/>
            </a:lvl2pPr>
            <a:lvl3pPr marL="457200" indent="0">
              <a:buNone/>
              <a:defRPr sz="1400" b="1"/>
            </a:lvl3pPr>
            <a:lvl4pPr marL="685800" indent="0">
              <a:buNone/>
              <a:defRPr sz="1400" b="1"/>
            </a:lvl4pPr>
            <a:lvl5pPr marL="914400" indent="0">
              <a:buNone/>
              <a:defRPr sz="1400" b="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1" name="Text Placeholder 3"/>
          <p:cNvSpPr>
            <a:spLocks noGrp="1"/>
          </p:cNvSpPr>
          <p:nvPr>
            <p:ph type="body" sz="quarter" idx="40"/>
          </p:nvPr>
        </p:nvSpPr>
        <p:spPr>
          <a:xfrm>
            <a:off x="76200" y="3531834"/>
            <a:ext cx="1371600" cy="385762"/>
          </a:xfrm>
        </p:spPr>
        <p:txBody>
          <a:bodyPr/>
          <a:lstStyle>
            <a:lvl1pPr marL="0" indent="0">
              <a:buNone/>
              <a:defRPr sz="1800" b="1"/>
            </a:lvl1pPr>
            <a:lvl2pPr marL="228600" indent="0">
              <a:buNone/>
              <a:defRPr sz="1400" b="1"/>
            </a:lvl2pPr>
            <a:lvl3pPr marL="457200" indent="0">
              <a:buNone/>
              <a:defRPr sz="1400" b="1"/>
            </a:lvl3pPr>
            <a:lvl4pPr marL="685800" indent="0">
              <a:buNone/>
              <a:defRPr sz="1400" b="1"/>
            </a:lvl4pPr>
            <a:lvl5pPr marL="914400" indent="0">
              <a:buNone/>
              <a:defRPr sz="1400" b="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2" name="Text Placeholder 3"/>
          <p:cNvSpPr>
            <a:spLocks noGrp="1"/>
          </p:cNvSpPr>
          <p:nvPr>
            <p:ph type="body" sz="quarter" idx="41"/>
          </p:nvPr>
        </p:nvSpPr>
        <p:spPr>
          <a:xfrm>
            <a:off x="76200" y="5090160"/>
            <a:ext cx="1371600" cy="385762"/>
          </a:xfrm>
        </p:spPr>
        <p:txBody>
          <a:bodyPr/>
          <a:lstStyle>
            <a:lvl1pPr marL="0" indent="0">
              <a:buNone/>
              <a:defRPr sz="1800" b="1"/>
            </a:lvl1pPr>
            <a:lvl2pPr marL="228600" indent="0">
              <a:buNone/>
              <a:defRPr sz="1400" b="1"/>
            </a:lvl2pPr>
            <a:lvl3pPr marL="457200" indent="0">
              <a:buNone/>
              <a:defRPr sz="1400" b="1"/>
            </a:lvl3pPr>
            <a:lvl4pPr marL="685800" indent="0">
              <a:buNone/>
              <a:defRPr sz="1400" b="1"/>
            </a:lvl4pPr>
            <a:lvl5pPr marL="914400" indent="0">
              <a:buNone/>
              <a:defRPr sz="1400" b="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3" name="Text Placeholder 26"/>
          <p:cNvSpPr>
            <a:spLocks noGrp="1"/>
          </p:cNvSpPr>
          <p:nvPr>
            <p:ph type="body" sz="quarter" idx="27" hasCustomPrompt="1"/>
          </p:nvPr>
        </p:nvSpPr>
        <p:spPr>
          <a:xfrm>
            <a:off x="1524000" y="1371600"/>
            <a:ext cx="182880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4" name="Text Placeholder 26"/>
          <p:cNvSpPr>
            <a:spLocks noGrp="1"/>
          </p:cNvSpPr>
          <p:nvPr>
            <p:ph type="body" sz="quarter" idx="28" hasCustomPrompt="1"/>
          </p:nvPr>
        </p:nvSpPr>
        <p:spPr>
          <a:xfrm>
            <a:off x="3406559" y="1371600"/>
            <a:ext cx="182880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5" name="Text Placeholder 26"/>
          <p:cNvSpPr>
            <a:spLocks noGrp="1"/>
          </p:cNvSpPr>
          <p:nvPr>
            <p:ph type="body" sz="quarter" idx="29" hasCustomPrompt="1"/>
          </p:nvPr>
        </p:nvSpPr>
        <p:spPr>
          <a:xfrm>
            <a:off x="5289118" y="1371600"/>
            <a:ext cx="182880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6" name="Text Placeholder 26"/>
          <p:cNvSpPr>
            <a:spLocks noGrp="1"/>
          </p:cNvSpPr>
          <p:nvPr>
            <p:ph type="body" sz="quarter" idx="30" hasCustomPrompt="1"/>
          </p:nvPr>
        </p:nvSpPr>
        <p:spPr>
          <a:xfrm>
            <a:off x="7171678" y="1371600"/>
            <a:ext cx="182880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50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524000" y="1976438"/>
            <a:ext cx="18288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1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3406559" y="1976438"/>
            <a:ext cx="18288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2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5289118" y="1976438"/>
            <a:ext cx="18288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3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7171678" y="1976438"/>
            <a:ext cx="18288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4" name="Text Placeholder 5"/>
          <p:cNvSpPr>
            <a:spLocks noGrp="1"/>
          </p:cNvSpPr>
          <p:nvPr>
            <p:ph type="body" sz="quarter" idx="42"/>
          </p:nvPr>
        </p:nvSpPr>
        <p:spPr>
          <a:xfrm>
            <a:off x="1524000" y="3531834"/>
            <a:ext cx="18288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5" name="Text Placeholder 5"/>
          <p:cNvSpPr>
            <a:spLocks noGrp="1"/>
          </p:cNvSpPr>
          <p:nvPr>
            <p:ph type="body" sz="quarter" idx="43"/>
          </p:nvPr>
        </p:nvSpPr>
        <p:spPr>
          <a:xfrm>
            <a:off x="3406559" y="3531834"/>
            <a:ext cx="18288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6" name="Text Placeholder 5"/>
          <p:cNvSpPr>
            <a:spLocks noGrp="1"/>
          </p:cNvSpPr>
          <p:nvPr>
            <p:ph type="body" sz="quarter" idx="44"/>
          </p:nvPr>
        </p:nvSpPr>
        <p:spPr>
          <a:xfrm>
            <a:off x="5289118" y="3531834"/>
            <a:ext cx="18288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7" name="Text Placeholder 5"/>
          <p:cNvSpPr>
            <a:spLocks noGrp="1"/>
          </p:cNvSpPr>
          <p:nvPr>
            <p:ph type="body" sz="quarter" idx="45"/>
          </p:nvPr>
        </p:nvSpPr>
        <p:spPr>
          <a:xfrm>
            <a:off x="7171678" y="3531834"/>
            <a:ext cx="18288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8" name="Text Placeholder 5"/>
          <p:cNvSpPr>
            <a:spLocks noGrp="1"/>
          </p:cNvSpPr>
          <p:nvPr>
            <p:ph type="body" sz="quarter" idx="46"/>
          </p:nvPr>
        </p:nvSpPr>
        <p:spPr>
          <a:xfrm>
            <a:off x="1524000" y="5090160"/>
            <a:ext cx="18288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9" name="Text Placeholder 5"/>
          <p:cNvSpPr>
            <a:spLocks noGrp="1"/>
          </p:cNvSpPr>
          <p:nvPr>
            <p:ph type="body" sz="quarter" idx="47"/>
          </p:nvPr>
        </p:nvSpPr>
        <p:spPr>
          <a:xfrm>
            <a:off x="3406559" y="5090160"/>
            <a:ext cx="18288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0" name="Text Placeholder 5"/>
          <p:cNvSpPr>
            <a:spLocks noGrp="1"/>
          </p:cNvSpPr>
          <p:nvPr>
            <p:ph type="body" sz="quarter" idx="48"/>
          </p:nvPr>
        </p:nvSpPr>
        <p:spPr>
          <a:xfrm>
            <a:off x="5289118" y="5090160"/>
            <a:ext cx="18288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1" name="Text Placeholder 5"/>
          <p:cNvSpPr>
            <a:spLocks noGrp="1"/>
          </p:cNvSpPr>
          <p:nvPr>
            <p:ph type="body" sz="quarter" idx="49"/>
          </p:nvPr>
        </p:nvSpPr>
        <p:spPr>
          <a:xfrm>
            <a:off x="7171678" y="5090160"/>
            <a:ext cx="18288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805683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 Blu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26"/>
          <p:cNvSpPr>
            <a:spLocks noGrp="1"/>
          </p:cNvSpPr>
          <p:nvPr>
            <p:ph type="body" sz="quarter" idx="29" hasCustomPrompt="1"/>
          </p:nvPr>
        </p:nvSpPr>
        <p:spPr>
          <a:xfrm>
            <a:off x="152400" y="1371600"/>
            <a:ext cx="429768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22" name="Text Placeholder 26"/>
          <p:cNvSpPr>
            <a:spLocks noGrp="1"/>
          </p:cNvSpPr>
          <p:nvPr>
            <p:ph type="body" sz="quarter" idx="30" hasCustomPrompt="1"/>
          </p:nvPr>
        </p:nvSpPr>
        <p:spPr>
          <a:xfrm>
            <a:off x="4702798" y="1371600"/>
            <a:ext cx="429768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170156" y="1976438"/>
            <a:ext cx="4297680" cy="1463040"/>
          </a:xfrm>
        </p:spPr>
        <p:txBody>
          <a:bodyPr lIns="0" tIns="0" rIns="0" bIns="0">
            <a:noAutofit/>
          </a:bodyPr>
          <a:lstStyle>
            <a:lvl1pPr marL="115888" indent="-115888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33"/>
          </p:nvPr>
        </p:nvSpPr>
        <p:spPr>
          <a:xfrm>
            <a:off x="170156" y="3505200"/>
            <a:ext cx="429768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37"/>
          </p:nvPr>
        </p:nvSpPr>
        <p:spPr>
          <a:xfrm>
            <a:off x="170156" y="5090160"/>
            <a:ext cx="429768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720554" y="1976438"/>
            <a:ext cx="429768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32"/>
          </p:nvPr>
        </p:nvSpPr>
        <p:spPr>
          <a:xfrm>
            <a:off x="4720554" y="3505200"/>
            <a:ext cx="429768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0" name="Text Placeholder 5"/>
          <p:cNvSpPr>
            <a:spLocks noGrp="1"/>
          </p:cNvSpPr>
          <p:nvPr>
            <p:ph type="body" sz="quarter" idx="36"/>
          </p:nvPr>
        </p:nvSpPr>
        <p:spPr>
          <a:xfrm>
            <a:off x="4720554" y="5090160"/>
            <a:ext cx="429768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881735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 Blu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6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28" hasCustomPrompt="1"/>
          </p:nvPr>
        </p:nvSpPr>
        <p:spPr>
          <a:xfrm>
            <a:off x="152400" y="1371600"/>
            <a:ext cx="283464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28" name="Text Placeholder 26"/>
          <p:cNvSpPr>
            <a:spLocks noGrp="1"/>
          </p:cNvSpPr>
          <p:nvPr>
            <p:ph type="body" sz="quarter" idx="29" hasCustomPrompt="1"/>
          </p:nvPr>
        </p:nvSpPr>
        <p:spPr>
          <a:xfrm>
            <a:off x="3157861" y="1371600"/>
            <a:ext cx="283464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29" name="Text Placeholder 26"/>
          <p:cNvSpPr>
            <a:spLocks noGrp="1"/>
          </p:cNvSpPr>
          <p:nvPr>
            <p:ph type="body" sz="quarter" idx="30" hasCustomPrompt="1"/>
          </p:nvPr>
        </p:nvSpPr>
        <p:spPr>
          <a:xfrm>
            <a:off x="6172200" y="1371600"/>
            <a:ext cx="283464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0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179034" y="1976438"/>
            <a:ext cx="28346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1" name="Text Placeholder 5"/>
          <p:cNvSpPr>
            <a:spLocks noGrp="1"/>
          </p:cNvSpPr>
          <p:nvPr>
            <p:ph type="body" sz="quarter" idx="34"/>
          </p:nvPr>
        </p:nvSpPr>
        <p:spPr>
          <a:xfrm>
            <a:off x="179034" y="3505200"/>
            <a:ext cx="28346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2" name="Text Placeholder 5"/>
          <p:cNvSpPr>
            <a:spLocks noGrp="1"/>
          </p:cNvSpPr>
          <p:nvPr>
            <p:ph type="body" sz="quarter" idx="38"/>
          </p:nvPr>
        </p:nvSpPr>
        <p:spPr>
          <a:xfrm>
            <a:off x="179034" y="5090160"/>
            <a:ext cx="28346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3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3180056" y="1976438"/>
            <a:ext cx="28346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4" name="Text Placeholder 5"/>
          <p:cNvSpPr>
            <a:spLocks noGrp="1"/>
          </p:cNvSpPr>
          <p:nvPr>
            <p:ph type="body" sz="quarter" idx="33"/>
          </p:nvPr>
        </p:nvSpPr>
        <p:spPr>
          <a:xfrm>
            <a:off x="3180056" y="3505200"/>
            <a:ext cx="28346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5" name="Text Placeholder 5"/>
          <p:cNvSpPr>
            <a:spLocks noGrp="1"/>
          </p:cNvSpPr>
          <p:nvPr>
            <p:ph type="body" sz="quarter" idx="37"/>
          </p:nvPr>
        </p:nvSpPr>
        <p:spPr>
          <a:xfrm>
            <a:off x="3180056" y="5090160"/>
            <a:ext cx="28346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89956" y="1976438"/>
            <a:ext cx="28346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7" name="Text Placeholder 5"/>
          <p:cNvSpPr>
            <a:spLocks noGrp="1"/>
          </p:cNvSpPr>
          <p:nvPr>
            <p:ph type="body" sz="quarter" idx="32"/>
          </p:nvPr>
        </p:nvSpPr>
        <p:spPr>
          <a:xfrm>
            <a:off x="6189956" y="3505200"/>
            <a:ext cx="28346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8" name="Text Placeholder 5"/>
          <p:cNvSpPr>
            <a:spLocks noGrp="1"/>
          </p:cNvSpPr>
          <p:nvPr>
            <p:ph type="body" sz="quarter" idx="36"/>
          </p:nvPr>
        </p:nvSpPr>
        <p:spPr>
          <a:xfrm>
            <a:off x="6189956" y="5090160"/>
            <a:ext cx="28346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466805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 Blu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7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8" name="Text Placeholder 26"/>
          <p:cNvSpPr>
            <a:spLocks noGrp="1"/>
          </p:cNvSpPr>
          <p:nvPr>
            <p:ph type="body" sz="quarter" idx="27" hasCustomPrompt="1"/>
          </p:nvPr>
        </p:nvSpPr>
        <p:spPr>
          <a:xfrm>
            <a:off x="152400" y="1371600"/>
            <a:ext cx="210312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29" name="Text Placeholder 26"/>
          <p:cNvSpPr>
            <a:spLocks noGrp="1"/>
          </p:cNvSpPr>
          <p:nvPr>
            <p:ph type="body" sz="quarter" idx="28" hasCustomPrompt="1"/>
          </p:nvPr>
        </p:nvSpPr>
        <p:spPr>
          <a:xfrm>
            <a:off x="2399437" y="1371600"/>
            <a:ext cx="210312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0" name="Text Placeholder 26"/>
          <p:cNvSpPr>
            <a:spLocks noGrp="1"/>
          </p:cNvSpPr>
          <p:nvPr>
            <p:ph type="body" sz="quarter" idx="29" hasCustomPrompt="1"/>
          </p:nvPr>
        </p:nvSpPr>
        <p:spPr>
          <a:xfrm>
            <a:off x="4646474" y="1371600"/>
            <a:ext cx="210312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1" name="Text Placeholder 26"/>
          <p:cNvSpPr>
            <a:spLocks noGrp="1"/>
          </p:cNvSpPr>
          <p:nvPr>
            <p:ph type="body" sz="quarter" idx="30" hasCustomPrompt="1"/>
          </p:nvPr>
        </p:nvSpPr>
        <p:spPr>
          <a:xfrm>
            <a:off x="6902390" y="1371600"/>
            <a:ext cx="210312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2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70156" y="1976438"/>
            <a:ext cx="21031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3" name="Text Placeholder 5"/>
          <p:cNvSpPr>
            <a:spLocks noGrp="1"/>
          </p:cNvSpPr>
          <p:nvPr>
            <p:ph type="body" sz="quarter" idx="31"/>
          </p:nvPr>
        </p:nvSpPr>
        <p:spPr>
          <a:xfrm>
            <a:off x="170156" y="3505200"/>
            <a:ext cx="21031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4" name="Text Placeholder 5"/>
          <p:cNvSpPr>
            <a:spLocks noGrp="1"/>
          </p:cNvSpPr>
          <p:nvPr>
            <p:ph type="body" sz="quarter" idx="35"/>
          </p:nvPr>
        </p:nvSpPr>
        <p:spPr>
          <a:xfrm>
            <a:off x="170156" y="5090160"/>
            <a:ext cx="21031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5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2417193" y="1976438"/>
            <a:ext cx="21031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6" name="Text Placeholder 5"/>
          <p:cNvSpPr>
            <a:spLocks noGrp="1"/>
          </p:cNvSpPr>
          <p:nvPr>
            <p:ph type="body" sz="quarter" idx="34"/>
          </p:nvPr>
        </p:nvSpPr>
        <p:spPr>
          <a:xfrm>
            <a:off x="2417193" y="3505200"/>
            <a:ext cx="21031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7" name="Text Placeholder 5"/>
          <p:cNvSpPr>
            <a:spLocks noGrp="1"/>
          </p:cNvSpPr>
          <p:nvPr>
            <p:ph type="body" sz="quarter" idx="38"/>
          </p:nvPr>
        </p:nvSpPr>
        <p:spPr>
          <a:xfrm>
            <a:off x="2417193" y="5090160"/>
            <a:ext cx="21031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8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4664230" y="1976438"/>
            <a:ext cx="21031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9" name="Text Placeholder 5"/>
          <p:cNvSpPr>
            <a:spLocks noGrp="1"/>
          </p:cNvSpPr>
          <p:nvPr>
            <p:ph type="body" sz="quarter" idx="33"/>
          </p:nvPr>
        </p:nvSpPr>
        <p:spPr>
          <a:xfrm>
            <a:off x="4664230" y="3505200"/>
            <a:ext cx="21031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0" name="Text Placeholder 5"/>
          <p:cNvSpPr>
            <a:spLocks noGrp="1"/>
          </p:cNvSpPr>
          <p:nvPr>
            <p:ph type="body" sz="quarter" idx="37"/>
          </p:nvPr>
        </p:nvSpPr>
        <p:spPr>
          <a:xfrm>
            <a:off x="4664230" y="5090160"/>
            <a:ext cx="21031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1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920146" y="1976438"/>
            <a:ext cx="21031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2" name="Text Placeholder 5"/>
          <p:cNvSpPr>
            <a:spLocks noGrp="1"/>
          </p:cNvSpPr>
          <p:nvPr>
            <p:ph type="body" sz="quarter" idx="32"/>
          </p:nvPr>
        </p:nvSpPr>
        <p:spPr>
          <a:xfrm>
            <a:off x="6920146" y="3505200"/>
            <a:ext cx="21031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3" name="Text Placeholder 5"/>
          <p:cNvSpPr>
            <a:spLocks noGrp="1"/>
          </p:cNvSpPr>
          <p:nvPr>
            <p:ph type="body" sz="quarter" idx="36"/>
          </p:nvPr>
        </p:nvSpPr>
        <p:spPr>
          <a:xfrm>
            <a:off x="6920146" y="5090160"/>
            <a:ext cx="21031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550611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 Blu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7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2" name="Text Placeholder 26"/>
          <p:cNvSpPr>
            <a:spLocks noGrp="1"/>
          </p:cNvSpPr>
          <p:nvPr>
            <p:ph type="body" sz="quarter" idx="40" hasCustomPrompt="1"/>
          </p:nvPr>
        </p:nvSpPr>
        <p:spPr>
          <a:xfrm>
            <a:off x="152400" y="1371600"/>
            <a:ext cx="164592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53" name="Text Placeholder 26"/>
          <p:cNvSpPr>
            <a:spLocks noGrp="1"/>
          </p:cNvSpPr>
          <p:nvPr>
            <p:ph type="body" sz="quarter" idx="27" hasCustomPrompt="1"/>
          </p:nvPr>
        </p:nvSpPr>
        <p:spPr>
          <a:xfrm>
            <a:off x="1952940" y="1371600"/>
            <a:ext cx="164592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54" name="Text Placeholder 26"/>
          <p:cNvSpPr>
            <a:spLocks noGrp="1"/>
          </p:cNvSpPr>
          <p:nvPr>
            <p:ph type="body" sz="quarter" idx="28" hasCustomPrompt="1"/>
          </p:nvPr>
        </p:nvSpPr>
        <p:spPr>
          <a:xfrm>
            <a:off x="3753480" y="1371600"/>
            <a:ext cx="164592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55" name="Text Placeholder 26"/>
          <p:cNvSpPr>
            <a:spLocks noGrp="1"/>
          </p:cNvSpPr>
          <p:nvPr>
            <p:ph type="body" sz="quarter" idx="29" hasCustomPrompt="1"/>
          </p:nvPr>
        </p:nvSpPr>
        <p:spPr>
          <a:xfrm>
            <a:off x="5554020" y="1371600"/>
            <a:ext cx="164592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56" name="Text Placeholder 26"/>
          <p:cNvSpPr>
            <a:spLocks noGrp="1"/>
          </p:cNvSpPr>
          <p:nvPr>
            <p:ph type="body" sz="quarter" idx="30" hasCustomPrompt="1"/>
          </p:nvPr>
        </p:nvSpPr>
        <p:spPr>
          <a:xfrm>
            <a:off x="7354558" y="1371600"/>
            <a:ext cx="164592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57" name="Text Placeholder 5"/>
          <p:cNvSpPr>
            <a:spLocks noGrp="1"/>
          </p:cNvSpPr>
          <p:nvPr>
            <p:ph type="body" sz="quarter" idx="39"/>
          </p:nvPr>
        </p:nvSpPr>
        <p:spPr>
          <a:xfrm>
            <a:off x="170156" y="1967146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8" name="Text Placeholder 5"/>
          <p:cNvSpPr>
            <a:spLocks noGrp="1"/>
          </p:cNvSpPr>
          <p:nvPr>
            <p:ph type="body" sz="quarter" idx="41"/>
          </p:nvPr>
        </p:nvSpPr>
        <p:spPr>
          <a:xfrm>
            <a:off x="170156" y="3495908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9" name="Text Placeholder 5"/>
          <p:cNvSpPr>
            <a:spLocks noGrp="1"/>
          </p:cNvSpPr>
          <p:nvPr>
            <p:ph type="body" sz="quarter" idx="42"/>
          </p:nvPr>
        </p:nvSpPr>
        <p:spPr>
          <a:xfrm>
            <a:off x="170156" y="5027600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0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970696" y="1967146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1" name="Text Placeholder 5"/>
          <p:cNvSpPr>
            <a:spLocks noGrp="1"/>
          </p:cNvSpPr>
          <p:nvPr>
            <p:ph type="body" sz="quarter" idx="31"/>
          </p:nvPr>
        </p:nvSpPr>
        <p:spPr>
          <a:xfrm>
            <a:off x="1970696" y="3495908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2" name="Text Placeholder 5"/>
          <p:cNvSpPr>
            <a:spLocks noGrp="1"/>
          </p:cNvSpPr>
          <p:nvPr>
            <p:ph type="body" sz="quarter" idx="35"/>
          </p:nvPr>
        </p:nvSpPr>
        <p:spPr>
          <a:xfrm>
            <a:off x="1970696" y="5027600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3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3771236" y="1967146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4" name="Text Placeholder 5"/>
          <p:cNvSpPr>
            <a:spLocks noGrp="1"/>
          </p:cNvSpPr>
          <p:nvPr>
            <p:ph type="body" sz="quarter" idx="34"/>
          </p:nvPr>
        </p:nvSpPr>
        <p:spPr>
          <a:xfrm>
            <a:off x="3771236" y="3495908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5" name="Text Placeholder 5"/>
          <p:cNvSpPr>
            <a:spLocks noGrp="1"/>
          </p:cNvSpPr>
          <p:nvPr>
            <p:ph type="body" sz="quarter" idx="38"/>
          </p:nvPr>
        </p:nvSpPr>
        <p:spPr>
          <a:xfrm>
            <a:off x="3771236" y="5027600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6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5571776" y="1967146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7" name="Text Placeholder 5"/>
          <p:cNvSpPr>
            <a:spLocks noGrp="1"/>
          </p:cNvSpPr>
          <p:nvPr>
            <p:ph type="body" sz="quarter" idx="33"/>
          </p:nvPr>
        </p:nvSpPr>
        <p:spPr>
          <a:xfrm>
            <a:off x="5571776" y="3495908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8" name="Text Placeholder 5"/>
          <p:cNvSpPr>
            <a:spLocks noGrp="1"/>
          </p:cNvSpPr>
          <p:nvPr>
            <p:ph type="body" sz="quarter" idx="37"/>
          </p:nvPr>
        </p:nvSpPr>
        <p:spPr>
          <a:xfrm>
            <a:off x="5571776" y="5027600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372314" y="1967146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0" name="Text Placeholder 5"/>
          <p:cNvSpPr>
            <a:spLocks noGrp="1"/>
          </p:cNvSpPr>
          <p:nvPr>
            <p:ph type="body" sz="quarter" idx="32"/>
          </p:nvPr>
        </p:nvSpPr>
        <p:spPr>
          <a:xfrm>
            <a:off x="7372314" y="3495908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1" name="Text Placeholder 5"/>
          <p:cNvSpPr>
            <a:spLocks noGrp="1"/>
          </p:cNvSpPr>
          <p:nvPr>
            <p:ph type="body" sz="quarter" idx="36"/>
          </p:nvPr>
        </p:nvSpPr>
        <p:spPr>
          <a:xfrm>
            <a:off x="7372314" y="5027600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377821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G Mod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SG Model Diagram Operations.bmp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551490" y="2283713"/>
            <a:ext cx="4429125" cy="412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7"/>
          <p:cNvSpPr txBox="1">
            <a:spLocks noChangeArrowheads="1"/>
          </p:cNvSpPr>
          <p:nvPr userDrawn="1"/>
        </p:nvSpPr>
        <p:spPr bwMode="auto">
          <a:xfrm>
            <a:off x="835153" y="1497901"/>
            <a:ext cx="2971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rgbClr val="A9001F"/>
                </a:solidFill>
              </a:rPr>
              <a:t>People</a:t>
            </a:r>
          </a:p>
        </p:txBody>
      </p:sp>
      <p:sp>
        <p:nvSpPr>
          <p:cNvPr id="5" name="TextBox 8"/>
          <p:cNvSpPr txBox="1">
            <a:spLocks noChangeArrowheads="1"/>
          </p:cNvSpPr>
          <p:nvPr userDrawn="1"/>
        </p:nvSpPr>
        <p:spPr bwMode="auto">
          <a:xfrm>
            <a:off x="835153" y="1750313"/>
            <a:ext cx="2971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dirty="0">
                <a:solidFill>
                  <a:srgbClr val="848484"/>
                </a:solidFill>
              </a:rPr>
              <a:t>side of the business</a:t>
            </a:r>
          </a:p>
        </p:txBody>
      </p:sp>
      <p:sp>
        <p:nvSpPr>
          <p:cNvPr id="6" name="TextBox 9"/>
          <p:cNvSpPr txBox="1">
            <a:spLocks noChangeArrowheads="1"/>
          </p:cNvSpPr>
          <p:nvPr userDrawn="1"/>
        </p:nvSpPr>
        <p:spPr bwMode="auto">
          <a:xfrm>
            <a:off x="5251578" y="1496313"/>
            <a:ext cx="29718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rgbClr val="A9001F"/>
                </a:solidFill>
              </a:rPr>
              <a:t>Operations</a:t>
            </a:r>
          </a:p>
        </p:txBody>
      </p:sp>
      <p:sp>
        <p:nvSpPr>
          <p:cNvPr id="7" name="TextBox 10"/>
          <p:cNvSpPr txBox="1">
            <a:spLocks noChangeArrowheads="1"/>
          </p:cNvSpPr>
          <p:nvPr userDrawn="1"/>
        </p:nvSpPr>
        <p:spPr bwMode="auto">
          <a:xfrm>
            <a:off x="5248403" y="1751901"/>
            <a:ext cx="2971800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dirty="0">
                <a:solidFill>
                  <a:srgbClr val="848484"/>
                </a:solidFill>
              </a:rPr>
              <a:t>side of the business</a:t>
            </a:r>
          </a:p>
        </p:txBody>
      </p:sp>
      <p:pic>
        <p:nvPicPr>
          <p:cNvPr id="8" name="Picture 12" descr="SG Model Diagram People.bmp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243015" y="2239263"/>
            <a:ext cx="4181475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0532768"/>
      </p:ext>
    </p:extLst>
  </p:cSld>
  <p:clrMapOvr>
    <a:masterClrMapping/>
  </p:clrMapOvr>
  <p:transition/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Box 2"/>
          <p:cNvSpPr txBox="1"/>
          <p:nvPr userDrawn="1"/>
        </p:nvSpPr>
        <p:spPr>
          <a:xfrm>
            <a:off x="152400" y="838200"/>
            <a:ext cx="1371600" cy="381000"/>
          </a:xfrm>
          <a:prstGeom prst="rect">
            <a:avLst/>
          </a:prstGeom>
        </p:spPr>
        <p:txBody>
          <a:bodyPr wrap="square" lIns="0" tIns="0" rIns="0" bIns="0" rtlCol="0" anchor="ctr">
            <a:noAutofit/>
          </a:bodyPr>
          <a:lstStyle/>
          <a:p>
            <a:pPr eaLnBrk="0" hangingPunct="0">
              <a:spcBef>
                <a:spcPts val="600"/>
              </a:spcBef>
              <a:buFont typeface="Arial" pitchFamily="34" charset="0"/>
              <a:buNone/>
            </a:pPr>
            <a:r>
              <a:rPr lang="en-US" b="1" dirty="0" smtClean="0">
                <a:solidFill>
                  <a:prstClr val="black"/>
                </a:solidFill>
                <a:latin typeface="Arial"/>
                <a:ea typeface="ＭＳ Ｐゴシック" pitchFamily="-112" charset="-128"/>
              </a:rPr>
              <a:t>Time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2667000" y="838200"/>
            <a:ext cx="1371600" cy="381000"/>
          </a:xfrm>
          <a:prstGeom prst="rect">
            <a:avLst/>
          </a:prstGeom>
        </p:spPr>
        <p:txBody>
          <a:bodyPr wrap="square" lIns="0" tIns="0" rIns="0" bIns="0" rtlCol="0" anchor="ctr">
            <a:noAutofit/>
          </a:bodyPr>
          <a:lstStyle/>
          <a:p>
            <a:pPr eaLnBrk="0" hangingPunct="0">
              <a:spcBef>
                <a:spcPts val="600"/>
              </a:spcBef>
              <a:buFont typeface="Arial" pitchFamily="34" charset="0"/>
              <a:buNone/>
            </a:pPr>
            <a:r>
              <a:rPr lang="en-US" b="1" dirty="0" smtClean="0">
                <a:solidFill>
                  <a:prstClr val="black"/>
                </a:solidFill>
                <a:latin typeface="Arial"/>
                <a:ea typeface="ＭＳ Ｐゴシック" pitchFamily="-112" charset="-128"/>
              </a:rPr>
              <a:t>Topic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42081" y="1219200"/>
            <a:ext cx="8859838" cy="0"/>
          </a:xfrm>
          <a:prstGeom prst="line">
            <a:avLst/>
          </a:prstGeom>
          <a:ln w="285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52400" y="1286639"/>
            <a:ext cx="251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667000" y="1286639"/>
            <a:ext cx="632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400" y="1723854"/>
            <a:ext cx="251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2667000" y="1723854"/>
            <a:ext cx="632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152400" y="2161069"/>
            <a:ext cx="251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2667000" y="2161069"/>
            <a:ext cx="632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52400" y="2598284"/>
            <a:ext cx="251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2667000" y="2598284"/>
            <a:ext cx="632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2"/>
          </p:nvPr>
        </p:nvSpPr>
        <p:spPr>
          <a:xfrm>
            <a:off x="152400" y="3035499"/>
            <a:ext cx="251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2667000" y="3035499"/>
            <a:ext cx="632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152400" y="3472714"/>
            <a:ext cx="251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2667000" y="3472714"/>
            <a:ext cx="632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152400" y="3909929"/>
            <a:ext cx="251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29"/>
          </p:nvPr>
        </p:nvSpPr>
        <p:spPr>
          <a:xfrm>
            <a:off x="2667000" y="3909929"/>
            <a:ext cx="632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0" name="Text Placeholder 8"/>
          <p:cNvSpPr>
            <a:spLocks noGrp="1"/>
          </p:cNvSpPr>
          <p:nvPr>
            <p:ph type="body" sz="quarter" idx="31"/>
          </p:nvPr>
        </p:nvSpPr>
        <p:spPr>
          <a:xfrm>
            <a:off x="152400" y="4347144"/>
            <a:ext cx="251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32"/>
          </p:nvPr>
        </p:nvSpPr>
        <p:spPr>
          <a:xfrm>
            <a:off x="2667000" y="4347144"/>
            <a:ext cx="632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33"/>
          </p:nvPr>
        </p:nvSpPr>
        <p:spPr>
          <a:xfrm>
            <a:off x="152400" y="4784359"/>
            <a:ext cx="251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34"/>
          </p:nvPr>
        </p:nvSpPr>
        <p:spPr>
          <a:xfrm>
            <a:off x="2667000" y="4784359"/>
            <a:ext cx="632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5"/>
          </p:nvPr>
        </p:nvSpPr>
        <p:spPr>
          <a:xfrm>
            <a:off x="152400" y="5221574"/>
            <a:ext cx="251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2" name="Text Placeholder 8"/>
          <p:cNvSpPr>
            <a:spLocks noGrp="1"/>
          </p:cNvSpPr>
          <p:nvPr>
            <p:ph type="body" sz="quarter" idx="36"/>
          </p:nvPr>
        </p:nvSpPr>
        <p:spPr>
          <a:xfrm>
            <a:off x="2667000" y="5221574"/>
            <a:ext cx="632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37"/>
          </p:nvPr>
        </p:nvSpPr>
        <p:spPr>
          <a:xfrm>
            <a:off x="152400" y="5658789"/>
            <a:ext cx="251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38"/>
          </p:nvPr>
        </p:nvSpPr>
        <p:spPr>
          <a:xfrm>
            <a:off x="2667000" y="5658789"/>
            <a:ext cx="632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39"/>
          </p:nvPr>
        </p:nvSpPr>
        <p:spPr>
          <a:xfrm>
            <a:off x="152400" y="6096000"/>
            <a:ext cx="251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6" name="Text Placeholder 8"/>
          <p:cNvSpPr>
            <a:spLocks noGrp="1"/>
          </p:cNvSpPr>
          <p:nvPr>
            <p:ph type="body" sz="quarter" idx="40"/>
          </p:nvPr>
        </p:nvSpPr>
        <p:spPr>
          <a:xfrm>
            <a:off x="2667000" y="6096000"/>
            <a:ext cx="632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261901"/>
      </p:ext>
    </p:extLst>
  </p:cSld>
  <p:clrMapOvr>
    <a:masterClrMapping/>
  </p:clrMapOvr>
  <p:transition/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 Char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3543300" y="1066800"/>
            <a:ext cx="20574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quarter" idx="11"/>
          </p:nvPr>
        </p:nvSpPr>
        <p:spPr>
          <a:xfrm>
            <a:off x="3505200" y="2133600"/>
            <a:ext cx="20574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quarter" idx="12"/>
          </p:nvPr>
        </p:nvSpPr>
        <p:spPr>
          <a:xfrm>
            <a:off x="1066800" y="2133600"/>
            <a:ext cx="20574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quarter" idx="13"/>
          </p:nvPr>
        </p:nvSpPr>
        <p:spPr>
          <a:xfrm>
            <a:off x="5943600" y="2133600"/>
            <a:ext cx="20574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quarter" idx="14"/>
          </p:nvPr>
        </p:nvSpPr>
        <p:spPr>
          <a:xfrm>
            <a:off x="1645920" y="40386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quarter" idx="15"/>
          </p:nvPr>
        </p:nvSpPr>
        <p:spPr>
          <a:xfrm>
            <a:off x="152400" y="40386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quarter" idx="16"/>
          </p:nvPr>
        </p:nvSpPr>
        <p:spPr>
          <a:xfrm>
            <a:off x="3139440" y="40386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17"/>
          </p:nvPr>
        </p:nvSpPr>
        <p:spPr>
          <a:xfrm>
            <a:off x="4632960" y="40386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8"/>
          </p:nvPr>
        </p:nvSpPr>
        <p:spPr>
          <a:xfrm>
            <a:off x="6126480" y="40386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9"/>
          </p:nvPr>
        </p:nvSpPr>
        <p:spPr>
          <a:xfrm>
            <a:off x="7620000" y="40386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Content Placeholder 3"/>
          <p:cNvSpPr>
            <a:spLocks noGrp="1"/>
          </p:cNvSpPr>
          <p:nvPr>
            <p:ph sz="quarter" idx="20"/>
          </p:nvPr>
        </p:nvSpPr>
        <p:spPr>
          <a:xfrm>
            <a:off x="1645920" y="51054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3"/>
          <p:cNvSpPr>
            <a:spLocks noGrp="1"/>
          </p:cNvSpPr>
          <p:nvPr>
            <p:ph sz="quarter" idx="21"/>
          </p:nvPr>
        </p:nvSpPr>
        <p:spPr>
          <a:xfrm>
            <a:off x="152400" y="51054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quarter" idx="22"/>
          </p:nvPr>
        </p:nvSpPr>
        <p:spPr>
          <a:xfrm>
            <a:off x="3139440" y="51054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Content Placeholder 3"/>
          <p:cNvSpPr>
            <a:spLocks noGrp="1"/>
          </p:cNvSpPr>
          <p:nvPr>
            <p:ph sz="quarter" idx="23"/>
          </p:nvPr>
        </p:nvSpPr>
        <p:spPr>
          <a:xfrm>
            <a:off x="4632960" y="51054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Content Placeholder 3"/>
          <p:cNvSpPr>
            <a:spLocks noGrp="1"/>
          </p:cNvSpPr>
          <p:nvPr>
            <p:ph sz="quarter" idx="24"/>
          </p:nvPr>
        </p:nvSpPr>
        <p:spPr>
          <a:xfrm>
            <a:off x="6126480" y="51054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9" name="Content Placeholder 3"/>
          <p:cNvSpPr>
            <a:spLocks noGrp="1"/>
          </p:cNvSpPr>
          <p:nvPr>
            <p:ph sz="quarter" idx="25"/>
          </p:nvPr>
        </p:nvSpPr>
        <p:spPr>
          <a:xfrm>
            <a:off x="7620000" y="51054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Content Placeholder 3"/>
          <p:cNvSpPr>
            <a:spLocks noGrp="1"/>
          </p:cNvSpPr>
          <p:nvPr>
            <p:ph sz="quarter" idx="26"/>
          </p:nvPr>
        </p:nvSpPr>
        <p:spPr>
          <a:xfrm>
            <a:off x="3505200" y="3048000"/>
            <a:ext cx="20574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1" name="Content Placeholder 3"/>
          <p:cNvSpPr>
            <a:spLocks noGrp="1"/>
          </p:cNvSpPr>
          <p:nvPr>
            <p:ph sz="quarter" idx="27"/>
          </p:nvPr>
        </p:nvSpPr>
        <p:spPr>
          <a:xfrm>
            <a:off x="1066800" y="3048000"/>
            <a:ext cx="20574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2" name="Content Placeholder 3"/>
          <p:cNvSpPr>
            <a:spLocks noGrp="1"/>
          </p:cNvSpPr>
          <p:nvPr>
            <p:ph sz="quarter" idx="28"/>
          </p:nvPr>
        </p:nvSpPr>
        <p:spPr>
          <a:xfrm>
            <a:off x="5943600" y="3048000"/>
            <a:ext cx="20574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31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 Char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3543300" y="1066800"/>
            <a:ext cx="20574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quarter" idx="11"/>
          </p:nvPr>
        </p:nvSpPr>
        <p:spPr>
          <a:xfrm>
            <a:off x="1905000" y="1905000"/>
            <a:ext cx="20574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quarter" idx="12"/>
          </p:nvPr>
        </p:nvSpPr>
        <p:spPr>
          <a:xfrm>
            <a:off x="5181600" y="1905000"/>
            <a:ext cx="20574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quarter" idx="13"/>
          </p:nvPr>
        </p:nvSpPr>
        <p:spPr>
          <a:xfrm>
            <a:off x="152400" y="2895600"/>
            <a:ext cx="20574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quarter" idx="14"/>
          </p:nvPr>
        </p:nvSpPr>
        <p:spPr>
          <a:xfrm>
            <a:off x="2413000" y="2895600"/>
            <a:ext cx="20574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quarter" idx="15"/>
          </p:nvPr>
        </p:nvSpPr>
        <p:spPr>
          <a:xfrm>
            <a:off x="4673600" y="2895600"/>
            <a:ext cx="20574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16"/>
          </p:nvPr>
        </p:nvSpPr>
        <p:spPr>
          <a:xfrm>
            <a:off x="6934200" y="2895600"/>
            <a:ext cx="20574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Content Placeholder 3"/>
          <p:cNvSpPr>
            <a:spLocks noGrp="1"/>
          </p:cNvSpPr>
          <p:nvPr>
            <p:ph sz="quarter" idx="23"/>
          </p:nvPr>
        </p:nvSpPr>
        <p:spPr>
          <a:xfrm>
            <a:off x="152400" y="47244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9" name="Content Placeholder 3"/>
          <p:cNvSpPr>
            <a:spLocks noGrp="1"/>
          </p:cNvSpPr>
          <p:nvPr>
            <p:ph sz="quarter" idx="24"/>
          </p:nvPr>
        </p:nvSpPr>
        <p:spPr>
          <a:xfrm>
            <a:off x="1645920" y="47244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Content Placeholder 3"/>
          <p:cNvSpPr>
            <a:spLocks noGrp="1"/>
          </p:cNvSpPr>
          <p:nvPr>
            <p:ph sz="quarter" idx="25"/>
          </p:nvPr>
        </p:nvSpPr>
        <p:spPr>
          <a:xfrm>
            <a:off x="3139440" y="47244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1" name="Content Placeholder 3"/>
          <p:cNvSpPr>
            <a:spLocks noGrp="1"/>
          </p:cNvSpPr>
          <p:nvPr>
            <p:ph sz="quarter" idx="26"/>
          </p:nvPr>
        </p:nvSpPr>
        <p:spPr>
          <a:xfrm>
            <a:off x="4632960" y="47244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2" name="Content Placeholder 3"/>
          <p:cNvSpPr>
            <a:spLocks noGrp="1"/>
          </p:cNvSpPr>
          <p:nvPr>
            <p:ph sz="quarter" idx="27"/>
          </p:nvPr>
        </p:nvSpPr>
        <p:spPr>
          <a:xfrm>
            <a:off x="6126480" y="47244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3" name="Content Placeholder 3"/>
          <p:cNvSpPr>
            <a:spLocks noGrp="1"/>
          </p:cNvSpPr>
          <p:nvPr>
            <p:ph sz="quarter" idx="28"/>
          </p:nvPr>
        </p:nvSpPr>
        <p:spPr>
          <a:xfrm>
            <a:off x="7620000" y="47244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3" name="Text Placeholder 5"/>
          <p:cNvSpPr>
            <a:spLocks noGrp="1"/>
          </p:cNvSpPr>
          <p:nvPr>
            <p:ph type="body" sz="quarter" idx="39"/>
          </p:nvPr>
        </p:nvSpPr>
        <p:spPr>
          <a:xfrm>
            <a:off x="152400" y="3581400"/>
            <a:ext cx="2057400" cy="10058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5" name="Text Placeholder 5"/>
          <p:cNvSpPr>
            <a:spLocks noGrp="1"/>
          </p:cNvSpPr>
          <p:nvPr>
            <p:ph type="body" sz="quarter" idx="40"/>
          </p:nvPr>
        </p:nvSpPr>
        <p:spPr>
          <a:xfrm>
            <a:off x="2413000" y="3581400"/>
            <a:ext cx="2057400" cy="10058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7" name="Text Placeholder 5"/>
          <p:cNvSpPr>
            <a:spLocks noGrp="1"/>
          </p:cNvSpPr>
          <p:nvPr>
            <p:ph type="body" sz="quarter" idx="41"/>
          </p:nvPr>
        </p:nvSpPr>
        <p:spPr>
          <a:xfrm>
            <a:off x="4673600" y="3581400"/>
            <a:ext cx="2057400" cy="10058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9" name="Text Placeholder 5"/>
          <p:cNvSpPr>
            <a:spLocks noGrp="1"/>
          </p:cNvSpPr>
          <p:nvPr>
            <p:ph type="body" sz="quarter" idx="42"/>
          </p:nvPr>
        </p:nvSpPr>
        <p:spPr>
          <a:xfrm>
            <a:off x="6934200" y="3581400"/>
            <a:ext cx="2057400" cy="10058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1" name="Text Placeholder 5"/>
          <p:cNvSpPr>
            <a:spLocks noGrp="1"/>
          </p:cNvSpPr>
          <p:nvPr>
            <p:ph type="body" sz="quarter" idx="43"/>
          </p:nvPr>
        </p:nvSpPr>
        <p:spPr>
          <a:xfrm>
            <a:off x="6126480" y="5410200"/>
            <a:ext cx="1371600" cy="10058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2" name="Text Placeholder 5"/>
          <p:cNvSpPr>
            <a:spLocks noGrp="1"/>
          </p:cNvSpPr>
          <p:nvPr>
            <p:ph type="body" sz="quarter" idx="44"/>
          </p:nvPr>
        </p:nvSpPr>
        <p:spPr>
          <a:xfrm>
            <a:off x="7620000" y="5410200"/>
            <a:ext cx="1371600" cy="10058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3" name="Text Placeholder 5"/>
          <p:cNvSpPr>
            <a:spLocks noGrp="1"/>
          </p:cNvSpPr>
          <p:nvPr>
            <p:ph type="body" sz="quarter" idx="45"/>
          </p:nvPr>
        </p:nvSpPr>
        <p:spPr>
          <a:xfrm>
            <a:off x="152400" y="5410200"/>
            <a:ext cx="1371600" cy="10058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4" name="Text Placeholder 5"/>
          <p:cNvSpPr>
            <a:spLocks noGrp="1"/>
          </p:cNvSpPr>
          <p:nvPr>
            <p:ph type="body" sz="quarter" idx="46"/>
          </p:nvPr>
        </p:nvSpPr>
        <p:spPr>
          <a:xfrm>
            <a:off x="1645920" y="5410200"/>
            <a:ext cx="1371600" cy="10058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5" name="Text Placeholder 5"/>
          <p:cNvSpPr>
            <a:spLocks noGrp="1"/>
          </p:cNvSpPr>
          <p:nvPr>
            <p:ph type="body" sz="quarter" idx="47"/>
          </p:nvPr>
        </p:nvSpPr>
        <p:spPr>
          <a:xfrm>
            <a:off x="3139440" y="5410200"/>
            <a:ext cx="1371600" cy="10058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6" name="Text Placeholder 5"/>
          <p:cNvSpPr>
            <a:spLocks noGrp="1"/>
          </p:cNvSpPr>
          <p:nvPr>
            <p:ph type="body" sz="quarter" idx="48"/>
          </p:nvPr>
        </p:nvSpPr>
        <p:spPr>
          <a:xfrm>
            <a:off x="4632960" y="5410200"/>
            <a:ext cx="1371600" cy="10058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607222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s w/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26"/>
          <p:cNvSpPr>
            <a:spLocks noGrp="1"/>
          </p:cNvSpPr>
          <p:nvPr>
            <p:ph type="body" sz="quarter" idx="27" hasCustomPrompt="1"/>
          </p:nvPr>
        </p:nvSpPr>
        <p:spPr>
          <a:xfrm>
            <a:off x="171450" y="1356360"/>
            <a:ext cx="1645920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71450" y="1979905"/>
            <a:ext cx="1645920" cy="46634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2" name="Text Placeholder 26"/>
          <p:cNvSpPr>
            <a:spLocks noGrp="1"/>
          </p:cNvSpPr>
          <p:nvPr>
            <p:ph type="body" sz="quarter" idx="28" hasCustomPrompt="1"/>
          </p:nvPr>
        </p:nvSpPr>
        <p:spPr>
          <a:xfrm>
            <a:off x="1959451" y="1356360"/>
            <a:ext cx="1645920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1959451" y="1979906"/>
            <a:ext cx="1645920" cy="46634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4" name="Text Placeholder 26"/>
          <p:cNvSpPr>
            <a:spLocks noGrp="1"/>
          </p:cNvSpPr>
          <p:nvPr>
            <p:ph type="body" sz="quarter" idx="29" hasCustomPrompt="1"/>
          </p:nvPr>
        </p:nvSpPr>
        <p:spPr>
          <a:xfrm>
            <a:off x="3747452" y="1356360"/>
            <a:ext cx="1645920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3747452" y="1979906"/>
            <a:ext cx="1645920" cy="46634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6" name="Text Placeholder 26"/>
          <p:cNvSpPr>
            <a:spLocks noGrp="1"/>
          </p:cNvSpPr>
          <p:nvPr>
            <p:ph type="body" sz="quarter" idx="30" hasCustomPrompt="1"/>
          </p:nvPr>
        </p:nvSpPr>
        <p:spPr>
          <a:xfrm>
            <a:off x="5535453" y="1356360"/>
            <a:ext cx="1645920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5535453" y="1979907"/>
            <a:ext cx="1645920" cy="46634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8" name="Text Placeholder 26"/>
          <p:cNvSpPr>
            <a:spLocks noGrp="1"/>
          </p:cNvSpPr>
          <p:nvPr>
            <p:ph type="body" sz="quarter" idx="31" hasCustomPrompt="1"/>
          </p:nvPr>
        </p:nvSpPr>
        <p:spPr>
          <a:xfrm>
            <a:off x="7323455" y="1356360"/>
            <a:ext cx="1645920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323455" y="1979906"/>
            <a:ext cx="1645920" cy="46634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41141095"/>
      </p:ext>
    </p:extLst>
  </p:cSld>
  <p:clrMapOvr>
    <a:masterClrMapping/>
  </p:clrMapOvr>
  <p:transition/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6" name="Picture 21" descr="Gantt image for editing modified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657600" y="1371600"/>
            <a:ext cx="53340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3764796" y="1389681"/>
            <a:ext cx="146304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5582101" y="1389681"/>
            <a:ext cx="146304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7399407" y="1389681"/>
            <a:ext cx="146304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70156" y="1607948"/>
            <a:ext cx="3487444" cy="4945251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071357515"/>
      </p:ext>
    </p:extLst>
  </p:cSld>
  <p:clrMapOvr>
    <a:masterClrMapping/>
  </p:clrMapOvr>
  <p:transition/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70156" y="1607948"/>
            <a:ext cx="3487444" cy="4945251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11" name="Picture 2" descr="Grant Chart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596898" y="1303149"/>
            <a:ext cx="5430839" cy="5303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3733800" y="1387098"/>
            <a:ext cx="109728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5080000" y="1387098"/>
            <a:ext cx="109728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7772400" y="1387098"/>
            <a:ext cx="109728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6426200" y="1387098"/>
            <a:ext cx="109728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99877821"/>
      </p:ext>
    </p:extLst>
  </p:cSld>
  <p:clrMapOvr>
    <a:masterClrMapping/>
  </p:clrMapOvr>
  <p:transition/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70156" y="1607948"/>
            <a:ext cx="3487444" cy="4945251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14" name="Picture 23" descr="Grant Chart_5.gi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642101" y="1355587"/>
            <a:ext cx="534135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3780294" y="1379349"/>
            <a:ext cx="82296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4841282" y="1379349"/>
            <a:ext cx="82296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8024247" y="1379349"/>
            <a:ext cx="82296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5902270" y="1379349"/>
            <a:ext cx="82296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20"/>
          </p:nvPr>
        </p:nvSpPr>
        <p:spPr>
          <a:xfrm>
            <a:off x="6963258" y="1379349"/>
            <a:ext cx="82296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035646543"/>
      </p:ext>
    </p:extLst>
  </p:cSld>
  <p:clrMapOvr>
    <a:masterClrMapping/>
  </p:clrMapOvr>
  <p:transition/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70156" y="1607948"/>
            <a:ext cx="3487444" cy="4945251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11" name="Picture 25" descr="Grant Chart_6.gi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634352" y="1355586"/>
            <a:ext cx="5349240" cy="5242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3727341" y="1379349"/>
            <a:ext cx="73152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4613999" y="1379349"/>
            <a:ext cx="73152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8160633" y="1379349"/>
            <a:ext cx="73152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5500657" y="1379349"/>
            <a:ext cx="73152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20"/>
          </p:nvPr>
        </p:nvSpPr>
        <p:spPr>
          <a:xfrm>
            <a:off x="6387315" y="1379349"/>
            <a:ext cx="73152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21"/>
          </p:nvPr>
        </p:nvSpPr>
        <p:spPr>
          <a:xfrm>
            <a:off x="7273973" y="1379349"/>
            <a:ext cx="73152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02562021"/>
      </p:ext>
    </p:extLst>
  </p:cSld>
  <p:clrMapOvr>
    <a:masterClrMapping/>
  </p:clrMapOvr>
  <p:transition/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70156" y="1607948"/>
            <a:ext cx="3487444" cy="4945251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14" name="Picture 27" descr="Grant Chart_8.gi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642101" y="1333631"/>
            <a:ext cx="5340096" cy="5278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3727341" y="1371600"/>
            <a:ext cx="54864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4387901" y="1371600"/>
            <a:ext cx="54864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8351262" y="1371600"/>
            <a:ext cx="54864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5048461" y="1371600"/>
            <a:ext cx="54864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20"/>
          </p:nvPr>
        </p:nvSpPr>
        <p:spPr>
          <a:xfrm>
            <a:off x="5709021" y="1371600"/>
            <a:ext cx="54864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21"/>
          </p:nvPr>
        </p:nvSpPr>
        <p:spPr>
          <a:xfrm>
            <a:off x="7030141" y="1371600"/>
            <a:ext cx="54864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6369581" y="1371600"/>
            <a:ext cx="54864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7690701" y="1371600"/>
            <a:ext cx="54864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31592040"/>
      </p:ext>
    </p:extLst>
  </p:cSld>
  <p:clrMapOvr>
    <a:masterClrMapping/>
  </p:clrMapOvr>
  <p:transition/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70156" y="1607948"/>
            <a:ext cx="3487444" cy="4945251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18" name="Picture 23" descr="Grant Chart_12.gi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634352" y="1349295"/>
            <a:ext cx="5358384" cy="52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3696345" y="1371600"/>
            <a:ext cx="36576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4139948" y="1371600"/>
            <a:ext cx="36576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8568234" y="1371600"/>
            <a:ext cx="36576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4583551" y="1371600"/>
            <a:ext cx="36576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20"/>
          </p:nvPr>
        </p:nvSpPr>
        <p:spPr>
          <a:xfrm>
            <a:off x="5455259" y="1371600"/>
            <a:ext cx="36576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21"/>
          </p:nvPr>
        </p:nvSpPr>
        <p:spPr>
          <a:xfrm>
            <a:off x="7237420" y="1371600"/>
            <a:ext cx="36576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6334716" y="1371600"/>
            <a:ext cx="36576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8116877" y="1371600"/>
            <a:ext cx="36576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24"/>
          </p:nvPr>
        </p:nvSpPr>
        <p:spPr>
          <a:xfrm>
            <a:off x="5011656" y="1371600"/>
            <a:ext cx="36576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5"/>
          </p:nvPr>
        </p:nvSpPr>
        <p:spPr>
          <a:xfrm>
            <a:off x="5898862" y="1371600"/>
            <a:ext cx="36576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1" name="Text Placeholder 5"/>
          <p:cNvSpPr>
            <a:spLocks noGrp="1"/>
          </p:cNvSpPr>
          <p:nvPr>
            <p:ph type="body" sz="quarter" idx="26"/>
          </p:nvPr>
        </p:nvSpPr>
        <p:spPr>
          <a:xfrm>
            <a:off x="7665525" y="1371600"/>
            <a:ext cx="36576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27"/>
          </p:nvPr>
        </p:nvSpPr>
        <p:spPr>
          <a:xfrm>
            <a:off x="6786068" y="1371600"/>
            <a:ext cx="36576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56223533"/>
      </p:ext>
    </p:extLst>
  </p:cSld>
  <p:clrMapOvr>
    <a:masterClrMapping/>
  </p:clrMapOvr>
  <p:transition/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board 1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3" name="Picture 2" descr="flip chart image.jpg"/>
          <p:cNvPicPr>
            <a:picLocks noChangeAspect="1"/>
          </p:cNvPicPr>
          <p:nvPr userDrawn="1"/>
        </p:nvPicPr>
        <p:blipFill>
          <a:blip r:embed="rId2"/>
          <a:srcRect l="16944" t="4779" r="13998" b="42284"/>
          <a:stretch>
            <a:fillRect/>
          </a:stretch>
        </p:blipFill>
        <p:spPr>
          <a:xfrm>
            <a:off x="307533" y="762000"/>
            <a:ext cx="8528934" cy="5895423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660161" y="1181745"/>
            <a:ext cx="5823678" cy="476185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6263"/>
      </p:ext>
    </p:extLst>
  </p:cSld>
  <p:clrMapOvr>
    <a:masterClrMapping/>
  </p:clrMapOvr>
  <p:transition/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board 2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3" name="Picture 2" descr="flip chart image.jpg"/>
          <p:cNvPicPr>
            <a:picLocks noChangeAspect="1"/>
          </p:cNvPicPr>
          <p:nvPr userDrawn="1"/>
        </p:nvPicPr>
        <p:blipFill>
          <a:blip r:embed="rId2"/>
          <a:srcRect l="16944" t="4779" r="13998" b="42284"/>
          <a:stretch>
            <a:fillRect/>
          </a:stretch>
        </p:blipFill>
        <p:spPr>
          <a:xfrm>
            <a:off x="307533" y="762000"/>
            <a:ext cx="8528934" cy="5895423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629681" y="1189494"/>
            <a:ext cx="2926080" cy="476185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10745" y="1189494"/>
            <a:ext cx="2926080" cy="476185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514488"/>
      </p:ext>
    </p:extLst>
  </p:cSld>
  <p:clrMapOvr>
    <a:masterClrMapping/>
  </p:clrMapOvr>
  <p:transition/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141288" y="1379538"/>
            <a:ext cx="8847137" cy="5162550"/>
          </a:xfr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/>
            </a:lvl1pPr>
            <a:lvl2pPr>
              <a:spcBef>
                <a:spcPts val="600"/>
              </a:spcBef>
              <a:spcAft>
                <a:spcPts val="600"/>
              </a:spcAft>
              <a:defRPr sz="1800"/>
            </a:lvl2pPr>
            <a:lvl3pPr>
              <a:spcBef>
                <a:spcPts val="600"/>
              </a:spcBef>
              <a:spcAft>
                <a:spcPts val="600"/>
              </a:spcAft>
              <a:defRPr/>
            </a:lvl3pPr>
            <a:lvl4pPr marL="914400" indent="-2286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lvl4pPr>
            <a:lvl5pPr>
              <a:spcBef>
                <a:spcPts val="60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 bwMode="auto">
          <a:xfrm>
            <a:off x="125797" y="260050"/>
            <a:ext cx="8936136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4900217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58800" y="2616994"/>
            <a:ext cx="8001000" cy="1163637"/>
          </a:xfrm>
        </p:spPr>
        <p:txBody>
          <a:bodyPr anchor="ctr" anchorCtr="1">
            <a:normAutofit/>
          </a:bodyPr>
          <a:lstStyle>
            <a:lvl1pPr algn="ctr">
              <a:buNone/>
              <a:defRPr sz="3600" b="1"/>
            </a:lvl1pPr>
            <a:lvl2pPr algn="ctr">
              <a:buNone/>
              <a:defRPr/>
            </a:lvl2pPr>
            <a:lvl3pPr algn="ctr">
              <a:buNone/>
              <a:defRPr/>
            </a:lvl3pPr>
            <a:lvl4pPr algn="ctr">
              <a:buNone/>
              <a:defRPr/>
            </a:lvl4pPr>
            <a:lvl5pPr algn="ctr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173695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5"/>
          <p:cNvSpPr>
            <a:spLocks noGrp="1"/>
          </p:cNvSpPr>
          <p:nvPr>
            <p:ph sz="quarter" idx="11"/>
          </p:nvPr>
        </p:nvSpPr>
        <p:spPr>
          <a:xfrm>
            <a:off x="171450" y="1403351"/>
            <a:ext cx="8797925" cy="5181600"/>
          </a:xfrm>
        </p:spPr>
        <p:txBody>
          <a:bodyPr lIns="0" tIns="0" rIns="0" bIns="0"/>
          <a:lstStyle>
            <a:lvl1pPr>
              <a:spcBef>
                <a:spcPts val="400"/>
              </a:spcBef>
              <a:spcAft>
                <a:spcPts val="400"/>
              </a:spcAft>
              <a:defRPr sz="1800"/>
            </a:lvl1pPr>
            <a:lvl2pPr>
              <a:spcBef>
                <a:spcPts val="400"/>
              </a:spcBef>
              <a:spcAft>
                <a:spcPts val="400"/>
              </a:spcAft>
              <a:defRPr sz="1400"/>
            </a:lvl2pPr>
            <a:lvl3pPr>
              <a:spcBef>
                <a:spcPts val="400"/>
              </a:spcBef>
              <a:spcAft>
                <a:spcPts val="400"/>
              </a:spcAft>
              <a:defRPr sz="1400"/>
            </a:lvl3pPr>
            <a:lvl4pPr>
              <a:spcBef>
                <a:spcPts val="400"/>
              </a:spcBef>
              <a:spcAft>
                <a:spcPts val="400"/>
              </a:spcAft>
              <a:defRPr sz="1400"/>
            </a:lvl4pPr>
            <a:lvl5pPr>
              <a:spcBef>
                <a:spcPts val="400"/>
              </a:spcBef>
              <a:spcAft>
                <a:spcPts val="400"/>
              </a:spcAft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989316"/>
      </p:ext>
    </p:extLst>
  </p:cSld>
  <p:clrMapOvr>
    <a:masterClrMapping/>
  </p:clrMapOvr>
  <p:transition/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71500" y="1562100"/>
            <a:ext cx="8148638" cy="3276599"/>
          </a:xfrm>
        </p:spPr>
        <p:txBody>
          <a:bodyPr anchor="ctr"/>
          <a:lstStyle>
            <a:lvl1pPr algn="l">
              <a:buNone/>
              <a:defRPr sz="2000"/>
            </a:lvl1pPr>
            <a:lvl2pPr>
              <a:buNone/>
              <a:defRPr sz="1800"/>
            </a:lvl2pPr>
            <a:lvl3pPr>
              <a:buNone/>
              <a:defRPr sz="1800"/>
            </a:lvl3pPr>
            <a:lvl4pPr>
              <a:buNone/>
              <a:defRPr sz="1800"/>
            </a:lvl4pPr>
            <a:lvl5pPr>
              <a:buNone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5224463" y="4902200"/>
            <a:ext cx="3533775" cy="381000"/>
          </a:xfrm>
        </p:spPr>
        <p:txBody>
          <a:bodyPr/>
          <a:lstStyle>
            <a:lvl1pPr algn="r">
              <a:buNone/>
              <a:defRPr sz="1600" baseline="0">
                <a:solidFill>
                  <a:schemeClr val="tx1"/>
                </a:solidFill>
              </a:defRPr>
            </a:lvl1pPr>
            <a:lvl2pPr algn="r">
              <a:buNone/>
              <a:defRPr sz="1400"/>
            </a:lvl2pPr>
            <a:lvl3pPr algn="r">
              <a:buNone/>
              <a:defRPr sz="1400"/>
            </a:lvl3pPr>
            <a:lvl4pPr algn="r">
              <a:buNone/>
              <a:defRPr sz="1400"/>
            </a:lvl4pPr>
            <a:lvl5pPr algn="r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 bwMode="auto">
          <a:xfrm>
            <a:off x="125797" y="260050"/>
            <a:ext cx="8936136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47384621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able Placeholder 10"/>
          <p:cNvSpPr>
            <a:spLocks noGrp="1"/>
          </p:cNvSpPr>
          <p:nvPr>
            <p:ph type="tbl" sz="quarter" idx="15"/>
          </p:nvPr>
        </p:nvSpPr>
        <p:spPr>
          <a:xfrm>
            <a:off x="195263" y="1260388"/>
            <a:ext cx="8756650" cy="5273761"/>
          </a:xfrm>
        </p:spPr>
        <p:txBody>
          <a:bodyPr/>
          <a:lstStyle/>
          <a:p>
            <a:pPr lvl="0"/>
            <a:r>
              <a:rPr lang="en-US" noProof="0" dirty="0" smtClean="0"/>
              <a:t>Click icon to add table</a:t>
            </a:r>
            <a:endParaRPr lang="en-US" noProof="0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125797" y="260050"/>
            <a:ext cx="8936136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58660190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2708285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6624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4082966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Graphic with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 noChangeAspect="1"/>
          </p:cNvSpPr>
          <p:nvPr>
            <p:ph sz="quarter" idx="17"/>
          </p:nvPr>
        </p:nvSpPr>
        <p:spPr>
          <a:xfrm>
            <a:off x="4521196" y="942324"/>
            <a:ext cx="4622804" cy="4973353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Text Picture Box – Enter text here</a:t>
            </a:r>
            <a:endParaRPr 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161402" y="2797969"/>
            <a:ext cx="4206240" cy="1262062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spcAft>
                <a:spcPts val="600"/>
              </a:spcAft>
              <a:defRPr sz="2000"/>
            </a:lvl1pPr>
            <a:lvl2pPr>
              <a:spcBef>
                <a:spcPts val="600"/>
              </a:spcBef>
              <a:spcAft>
                <a:spcPts val="600"/>
              </a:spcAft>
              <a:defRPr sz="1800"/>
            </a:lvl2pPr>
            <a:lvl3pPr>
              <a:spcBef>
                <a:spcPts val="600"/>
              </a:spcBef>
              <a:spcAft>
                <a:spcPts val="600"/>
              </a:spcAft>
              <a:defRPr sz="1600"/>
            </a:lvl3pPr>
            <a:lvl4pPr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1600"/>
            </a:lvl4pPr>
            <a:lvl5pPr>
              <a:spcBef>
                <a:spcPts val="600"/>
              </a:spcBef>
              <a:spcAft>
                <a:spcPts val="600"/>
              </a:spcAft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51090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Boxes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26"/>
          <p:cNvSpPr>
            <a:spLocks noGrp="1"/>
          </p:cNvSpPr>
          <p:nvPr>
            <p:ph type="body" sz="quarter" idx="25"/>
          </p:nvPr>
        </p:nvSpPr>
        <p:spPr>
          <a:xfrm>
            <a:off x="6773332" y="826512"/>
            <a:ext cx="2196041" cy="595887"/>
          </a:xfrm>
          <a:solidFill>
            <a:schemeClr val="accent3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26"/>
          <p:cNvSpPr>
            <a:spLocks noGrp="1"/>
          </p:cNvSpPr>
          <p:nvPr>
            <p:ph type="body" sz="quarter" idx="26"/>
          </p:nvPr>
        </p:nvSpPr>
        <p:spPr>
          <a:xfrm>
            <a:off x="4384146" y="826512"/>
            <a:ext cx="2196041" cy="595887"/>
          </a:xfrm>
          <a:solidFill>
            <a:schemeClr val="accent3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26"/>
          <p:cNvSpPr>
            <a:spLocks noGrp="1"/>
          </p:cNvSpPr>
          <p:nvPr>
            <p:ph type="body" sz="quarter" idx="27"/>
          </p:nvPr>
        </p:nvSpPr>
        <p:spPr>
          <a:xfrm>
            <a:off x="1994959" y="826512"/>
            <a:ext cx="2196041" cy="595887"/>
          </a:xfrm>
          <a:solidFill>
            <a:schemeClr val="accent3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2006601" y="1490133"/>
            <a:ext cx="2260599" cy="1107506"/>
          </a:xfrm>
        </p:spPr>
        <p:txBody>
          <a:bodyPr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28"/>
          </p:nvPr>
        </p:nvSpPr>
        <p:spPr>
          <a:xfrm>
            <a:off x="4394199" y="1490133"/>
            <a:ext cx="2260599" cy="1107506"/>
          </a:xfrm>
        </p:spPr>
        <p:txBody>
          <a:bodyPr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29"/>
          </p:nvPr>
        </p:nvSpPr>
        <p:spPr>
          <a:xfrm>
            <a:off x="6781803" y="1490133"/>
            <a:ext cx="2260599" cy="1107506"/>
          </a:xfrm>
        </p:spPr>
        <p:txBody>
          <a:bodyPr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30"/>
          </p:nvPr>
        </p:nvSpPr>
        <p:spPr>
          <a:xfrm>
            <a:off x="2006601" y="2778694"/>
            <a:ext cx="2260599" cy="1107506"/>
          </a:xfrm>
        </p:spPr>
        <p:txBody>
          <a:bodyPr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31"/>
          </p:nvPr>
        </p:nvSpPr>
        <p:spPr>
          <a:xfrm>
            <a:off x="4394199" y="2778694"/>
            <a:ext cx="2260599" cy="1107506"/>
          </a:xfrm>
        </p:spPr>
        <p:txBody>
          <a:bodyPr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32"/>
          </p:nvPr>
        </p:nvSpPr>
        <p:spPr>
          <a:xfrm>
            <a:off x="6781803" y="2778694"/>
            <a:ext cx="2260599" cy="1107506"/>
          </a:xfrm>
        </p:spPr>
        <p:txBody>
          <a:bodyPr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33"/>
          </p:nvPr>
        </p:nvSpPr>
        <p:spPr>
          <a:xfrm>
            <a:off x="2006601" y="4074094"/>
            <a:ext cx="2260599" cy="1107506"/>
          </a:xfrm>
        </p:spPr>
        <p:txBody>
          <a:bodyPr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34"/>
          </p:nvPr>
        </p:nvSpPr>
        <p:spPr>
          <a:xfrm>
            <a:off x="4394199" y="4074094"/>
            <a:ext cx="2260599" cy="1107506"/>
          </a:xfrm>
        </p:spPr>
        <p:txBody>
          <a:bodyPr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35"/>
          </p:nvPr>
        </p:nvSpPr>
        <p:spPr>
          <a:xfrm>
            <a:off x="6781803" y="4074094"/>
            <a:ext cx="2260599" cy="1107506"/>
          </a:xfrm>
        </p:spPr>
        <p:txBody>
          <a:bodyPr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36"/>
          </p:nvPr>
        </p:nvSpPr>
        <p:spPr>
          <a:xfrm>
            <a:off x="2006601" y="5369494"/>
            <a:ext cx="2260599" cy="1107506"/>
          </a:xfrm>
        </p:spPr>
        <p:txBody>
          <a:bodyPr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37"/>
          </p:nvPr>
        </p:nvSpPr>
        <p:spPr>
          <a:xfrm>
            <a:off x="4394199" y="5369494"/>
            <a:ext cx="2260599" cy="1107506"/>
          </a:xfrm>
        </p:spPr>
        <p:txBody>
          <a:bodyPr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38"/>
          </p:nvPr>
        </p:nvSpPr>
        <p:spPr>
          <a:xfrm>
            <a:off x="6781803" y="5369494"/>
            <a:ext cx="2260599" cy="1107506"/>
          </a:xfrm>
        </p:spPr>
        <p:txBody>
          <a:bodyPr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Text Placeholder 26"/>
          <p:cNvSpPr>
            <a:spLocks noGrp="1"/>
          </p:cNvSpPr>
          <p:nvPr>
            <p:ph type="body" sz="quarter" idx="39"/>
          </p:nvPr>
        </p:nvSpPr>
        <p:spPr>
          <a:xfrm>
            <a:off x="76201" y="826512"/>
            <a:ext cx="1905000" cy="594360"/>
          </a:xfrm>
          <a:noFill/>
        </p:spPr>
        <p:txBody>
          <a:bodyPr anchor="ctr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1" baseline="0">
                <a:solidFill>
                  <a:schemeClr val="tx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2" name="Text Placeholder 26"/>
          <p:cNvSpPr>
            <a:spLocks noGrp="1"/>
          </p:cNvSpPr>
          <p:nvPr>
            <p:ph type="body" sz="quarter" idx="40"/>
          </p:nvPr>
        </p:nvSpPr>
        <p:spPr>
          <a:xfrm>
            <a:off x="76200" y="1490133"/>
            <a:ext cx="1905000" cy="567267"/>
          </a:xfrm>
          <a:noFill/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1" baseline="0">
                <a:solidFill>
                  <a:schemeClr val="tx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3" name="Text Placeholder 26"/>
          <p:cNvSpPr>
            <a:spLocks noGrp="1"/>
          </p:cNvSpPr>
          <p:nvPr>
            <p:ph type="body" sz="quarter" idx="41"/>
          </p:nvPr>
        </p:nvSpPr>
        <p:spPr>
          <a:xfrm>
            <a:off x="76200" y="2778694"/>
            <a:ext cx="1905000" cy="567267"/>
          </a:xfrm>
          <a:noFill/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1" baseline="0">
                <a:solidFill>
                  <a:schemeClr val="tx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4" name="Text Placeholder 26"/>
          <p:cNvSpPr>
            <a:spLocks noGrp="1"/>
          </p:cNvSpPr>
          <p:nvPr>
            <p:ph type="body" sz="quarter" idx="42"/>
          </p:nvPr>
        </p:nvSpPr>
        <p:spPr>
          <a:xfrm>
            <a:off x="76200" y="4074094"/>
            <a:ext cx="1905000" cy="567267"/>
          </a:xfrm>
          <a:noFill/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1" baseline="0">
                <a:solidFill>
                  <a:schemeClr val="tx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5" name="Text Placeholder 26"/>
          <p:cNvSpPr>
            <a:spLocks noGrp="1"/>
          </p:cNvSpPr>
          <p:nvPr>
            <p:ph type="body" sz="quarter" idx="43"/>
          </p:nvPr>
        </p:nvSpPr>
        <p:spPr>
          <a:xfrm>
            <a:off x="76200" y="5369494"/>
            <a:ext cx="1905000" cy="567267"/>
          </a:xfrm>
          <a:noFill/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1" baseline="0">
                <a:solidFill>
                  <a:schemeClr val="tx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23908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uation Challenges Critical 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2006601" y="1385843"/>
            <a:ext cx="6908799" cy="1107506"/>
          </a:xfrm>
        </p:spPr>
        <p:txBody>
          <a:bodyPr>
            <a:noAutofit/>
          </a:bodyPr>
          <a:lstStyle>
            <a:lvl1pPr marL="119063" indent="-119063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30"/>
          </p:nvPr>
        </p:nvSpPr>
        <p:spPr>
          <a:xfrm>
            <a:off x="2006601" y="2935250"/>
            <a:ext cx="6908799" cy="1107506"/>
          </a:xfrm>
        </p:spPr>
        <p:txBody>
          <a:bodyPr>
            <a:noAutofit/>
          </a:bodyPr>
          <a:lstStyle>
            <a:lvl1pPr marL="119063" indent="-119063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33"/>
          </p:nvPr>
        </p:nvSpPr>
        <p:spPr>
          <a:xfrm>
            <a:off x="2006601" y="4781005"/>
            <a:ext cx="6908799" cy="1107506"/>
          </a:xfrm>
        </p:spPr>
        <p:txBody>
          <a:bodyPr>
            <a:noAutofit/>
          </a:bodyPr>
          <a:lstStyle>
            <a:lvl1pPr marL="119063" indent="-119063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2" name="Text Placeholder 26"/>
          <p:cNvSpPr>
            <a:spLocks noGrp="1"/>
          </p:cNvSpPr>
          <p:nvPr>
            <p:ph type="body" sz="quarter" idx="40"/>
          </p:nvPr>
        </p:nvSpPr>
        <p:spPr>
          <a:xfrm>
            <a:off x="76200" y="1384212"/>
            <a:ext cx="1905000" cy="567267"/>
          </a:xfrm>
          <a:noFill/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1" baseline="0">
                <a:solidFill>
                  <a:schemeClr val="tx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3" name="Text Placeholder 26"/>
          <p:cNvSpPr>
            <a:spLocks noGrp="1"/>
          </p:cNvSpPr>
          <p:nvPr>
            <p:ph type="body" sz="quarter" idx="41"/>
          </p:nvPr>
        </p:nvSpPr>
        <p:spPr>
          <a:xfrm>
            <a:off x="76200" y="2942089"/>
            <a:ext cx="1905000" cy="567267"/>
          </a:xfrm>
          <a:noFill/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1" baseline="0">
                <a:solidFill>
                  <a:schemeClr val="tx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4" name="Text Placeholder 26"/>
          <p:cNvSpPr>
            <a:spLocks noGrp="1"/>
          </p:cNvSpPr>
          <p:nvPr>
            <p:ph type="body" sz="quarter" idx="42"/>
          </p:nvPr>
        </p:nvSpPr>
        <p:spPr>
          <a:xfrm>
            <a:off x="76200" y="4787844"/>
            <a:ext cx="1905000" cy="567267"/>
          </a:xfrm>
          <a:noFill/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1" baseline="0">
                <a:solidFill>
                  <a:schemeClr val="tx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365333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161402" y="1379538"/>
            <a:ext cx="4206240" cy="5131794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spcAft>
                <a:spcPts val="600"/>
              </a:spcAft>
              <a:defRPr sz="2000"/>
            </a:lvl1pPr>
            <a:lvl2pPr>
              <a:spcBef>
                <a:spcPts val="600"/>
              </a:spcBef>
              <a:spcAft>
                <a:spcPts val="600"/>
              </a:spcAft>
              <a:defRPr sz="1800"/>
            </a:lvl2pPr>
            <a:lvl3pPr>
              <a:spcBef>
                <a:spcPts val="600"/>
              </a:spcBef>
              <a:spcAft>
                <a:spcPts val="600"/>
              </a:spcAft>
              <a:defRPr sz="1600"/>
            </a:lvl3pPr>
            <a:lvl4pPr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1600"/>
            </a:lvl4pPr>
            <a:lvl5pPr>
              <a:spcBef>
                <a:spcPts val="600"/>
              </a:spcBef>
              <a:spcAft>
                <a:spcPts val="600"/>
              </a:spcAft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752453" y="1379538"/>
            <a:ext cx="4206240" cy="5131794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spcAft>
                <a:spcPts val="600"/>
              </a:spcAft>
              <a:defRPr sz="2000"/>
            </a:lvl1pPr>
            <a:lvl2pPr>
              <a:spcBef>
                <a:spcPts val="600"/>
              </a:spcBef>
              <a:spcAft>
                <a:spcPts val="600"/>
              </a:spcAft>
              <a:defRPr sz="1800"/>
            </a:lvl2pPr>
            <a:lvl3pPr>
              <a:spcBef>
                <a:spcPts val="600"/>
              </a:spcBef>
              <a:spcAft>
                <a:spcPts val="600"/>
              </a:spcAft>
              <a:defRPr sz="1600"/>
            </a:lvl3pPr>
            <a:lvl4pPr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1600"/>
            </a:lvl4pPr>
            <a:lvl5pPr>
              <a:spcBef>
                <a:spcPts val="600"/>
              </a:spcBef>
              <a:spcAft>
                <a:spcPts val="600"/>
              </a:spcAft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56215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w/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171450" y="2129050"/>
            <a:ext cx="4297680" cy="448056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spcAft>
                <a:spcPts val="600"/>
              </a:spcAft>
              <a:defRPr sz="2000"/>
            </a:lvl1pPr>
            <a:lvl2pPr>
              <a:spcBef>
                <a:spcPts val="600"/>
              </a:spcBef>
              <a:spcAft>
                <a:spcPts val="600"/>
              </a:spcAft>
              <a:defRPr sz="1600"/>
            </a:lvl2pPr>
            <a:lvl3pPr>
              <a:spcBef>
                <a:spcPts val="600"/>
              </a:spcBef>
              <a:spcAft>
                <a:spcPts val="600"/>
              </a:spcAft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0" name="Text Placeholder 26"/>
          <p:cNvSpPr>
            <a:spLocks noGrp="1"/>
          </p:cNvSpPr>
          <p:nvPr>
            <p:ph type="body" sz="quarter" idx="23"/>
          </p:nvPr>
        </p:nvSpPr>
        <p:spPr>
          <a:xfrm>
            <a:off x="171450" y="1392238"/>
            <a:ext cx="4297680" cy="640080"/>
          </a:xfrm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0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24"/>
          </p:nvPr>
        </p:nvSpPr>
        <p:spPr>
          <a:xfrm>
            <a:off x="4705634" y="2129050"/>
            <a:ext cx="4297680" cy="448056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spcAft>
                <a:spcPts val="600"/>
              </a:spcAft>
              <a:defRPr sz="2000"/>
            </a:lvl1pPr>
            <a:lvl2pPr>
              <a:spcBef>
                <a:spcPts val="600"/>
              </a:spcBef>
              <a:spcAft>
                <a:spcPts val="600"/>
              </a:spcAft>
              <a:defRPr sz="1600"/>
            </a:lvl2pPr>
            <a:lvl3pPr>
              <a:spcBef>
                <a:spcPts val="600"/>
              </a:spcBef>
              <a:spcAft>
                <a:spcPts val="600"/>
              </a:spcAft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3" name="Text Placeholder 26"/>
          <p:cNvSpPr>
            <a:spLocks noGrp="1"/>
          </p:cNvSpPr>
          <p:nvPr>
            <p:ph type="body" sz="quarter" idx="25"/>
          </p:nvPr>
        </p:nvSpPr>
        <p:spPr>
          <a:xfrm>
            <a:off x="4714558" y="1392238"/>
            <a:ext cx="4297680" cy="640080"/>
          </a:xfrm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0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5382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hevron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3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3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239486" y="2518954"/>
            <a:ext cx="27432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4" name="Text Placeholder 5"/>
          <p:cNvSpPr>
            <a:spLocks noGrp="1"/>
          </p:cNvSpPr>
          <p:nvPr>
            <p:ph type="body" sz="quarter" idx="33"/>
          </p:nvPr>
        </p:nvSpPr>
        <p:spPr>
          <a:xfrm>
            <a:off x="3040004" y="2518954"/>
            <a:ext cx="27432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5" name="Text Placeholder 5"/>
          <p:cNvSpPr>
            <a:spLocks noGrp="1"/>
          </p:cNvSpPr>
          <p:nvPr>
            <p:ph type="body" sz="quarter" idx="38"/>
          </p:nvPr>
        </p:nvSpPr>
        <p:spPr>
          <a:xfrm>
            <a:off x="5862525" y="2518954"/>
            <a:ext cx="27432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6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239486" y="3888377"/>
            <a:ext cx="27432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7" name="Text Placeholder 5"/>
          <p:cNvSpPr>
            <a:spLocks noGrp="1"/>
          </p:cNvSpPr>
          <p:nvPr>
            <p:ph type="body" sz="quarter" idx="34"/>
          </p:nvPr>
        </p:nvSpPr>
        <p:spPr>
          <a:xfrm>
            <a:off x="3040004" y="3888377"/>
            <a:ext cx="27432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8" name="Text Placeholder 5"/>
          <p:cNvSpPr>
            <a:spLocks noGrp="1"/>
          </p:cNvSpPr>
          <p:nvPr>
            <p:ph type="body" sz="quarter" idx="39"/>
          </p:nvPr>
        </p:nvSpPr>
        <p:spPr>
          <a:xfrm>
            <a:off x="5862525" y="3888377"/>
            <a:ext cx="27432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9" name="Text Placeholder 5"/>
          <p:cNvSpPr>
            <a:spLocks noGrp="1"/>
          </p:cNvSpPr>
          <p:nvPr>
            <p:ph type="body" sz="quarter" idx="27"/>
          </p:nvPr>
        </p:nvSpPr>
        <p:spPr>
          <a:xfrm>
            <a:off x="239486" y="5257800"/>
            <a:ext cx="27432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0" name="Text Placeholder 5"/>
          <p:cNvSpPr>
            <a:spLocks noGrp="1"/>
          </p:cNvSpPr>
          <p:nvPr>
            <p:ph type="body" sz="quarter" idx="35"/>
          </p:nvPr>
        </p:nvSpPr>
        <p:spPr>
          <a:xfrm>
            <a:off x="3040004" y="5257800"/>
            <a:ext cx="27432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1" name="Text Placeholder 5"/>
          <p:cNvSpPr>
            <a:spLocks noGrp="1"/>
          </p:cNvSpPr>
          <p:nvPr>
            <p:ph type="body" sz="quarter" idx="40"/>
          </p:nvPr>
        </p:nvSpPr>
        <p:spPr>
          <a:xfrm>
            <a:off x="5862525" y="5257800"/>
            <a:ext cx="27432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108750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59473" y="1403350"/>
            <a:ext cx="2834640" cy="5181600"/>
          </a:xfrm>
        </p:spPr>
        <p:txBody>
          <a:bodyPr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6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4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77598" y="1403350"/>
            <a:ext cx="2834640" cy="5181600"/>
          </a:xfrm>
        </p:spPr>
        <p:txBody>
          <a:bodyPr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6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4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3168536" y="1403350"/>
            <a:ext cx="2834640" cy="5181600"/>
          </a:xfrm>
        </p:spPr>
        <p:txBody>
          <a:bodyPr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6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4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>
              <a:buNone/>
              <a:defRPr sz="18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479254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w/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26"/>
          <p:cNvSpPr>
            <a:spLocks noGrp="1"/>
          </p:cNvSpPr>
          <p:nvPr>
            <p:ph type="body" sz="quarter" idx="25"/>
          </p:nvPr>
        </p:nvSpPr>
        <p:spPr>
          <a:xfrm>
            <a:off x="6134735" y="1407100"/>
            <a:ext cx="2834640" cy="640080"/>
          </a:xfrm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8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26"/>
          <p:cNvSpPr>
            <a:spLocks noGrp="1"/>
          </p:cNvSpPr>
          <p:nvPr>
            <p:ph type="body" sz="quarter" idx="26"/>
          </p:nvPr>
        </p:nvSpPr>
        <p:spPr>
          <a:xfrm>
            <a:off x="3144838" y="1407100"/>
            <a:ext cx="2834640" cy="640080"/>
          </a:xfrm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8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26"/>
          <p:cNvSpPr>
            <a:spLocks noGrp="1"/>
          </p:cNvSpPr>
          <p:nvPr>
            <p:ph type="body" sz="quarter" idx="27"/>
          </p:nvPr>
        </p:nvSpPr>
        <p:spPr>
          <a:xfrm>
            <a:off x="171450" y="1403350"/>
            <a:ext cx="2834640" cy="640080"/>
          </a:xfrm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8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144838" y="2137558"/>
            <a:ext cx="2834640" cy="4447391"/>
          </a:xfrm>
        </p:spPr>
        <p:txBody>
          <a:bodyPr>
            <a:noAutofit/>
          </a:bodyPr>
          <a:lstStyle>
            <a:lvl1pPr>
              <a:spcBef>
                <a:spcPts val="300"/>
              </a:spcBef>
              <a:spcAft>
                <a:spcPts val="300"/>
              </a:spcAft>
              <a:defRPr sz="1600"/>
            </a:lvl1pPr>
            <a:lvl2pPr>
              <a:spcBef>
                <a:spcPts val="300"/>
              </a:spcBef>
              <a:spcAft>
                <a:spcPts val="300"/>
              </a:spcAft>
              <a:defRPr sz="1400"/>
            </a:lvl2pPr>
            <a:lvl3pPr>
              <a:spcBef>
                <a:spcPts val="300"/>
              </a:spcBef>
              <a:spcAft>
                <a:spcPts val="300"/>
              </a:spcAft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6134735" y="2137558"/>
            <a:ext cx="2834640" cy="4447391"/>
          </a:xfrm>
        </p:spPr>
        <p:txBody>
          <a:bodyPr>
            <a:noAutofit/>
          </a:bodyPr>
          <a:lstStyle>
            <a:lvl1pPr>
              <a:spcBef>
                <a:spcPts val="300"/>
              </a:spcBef>
              <a:spcAft>
                <a:spcPts val="300"/>
              </a:spcAft>
              <a:defRPr sz="1600"/>
            </a:lvl1pPr>
            <a:lvl2pPr>
              <a:spcBef>
                <a:spcPts val="300"/>
              </a:spcBef>
              <a:spcAft>
                <a:spcPts val="300"/>
              </a:spcAft>
              <a:defRPr sz="1400"/>
            </a:lvl2pPr>
            <a:lvl3pPr>
              <a:spcBef>
                <a:spcPts val="300"/>
              </a:spcBef>
              <a:spcAft>
                <a:spcPts val="300"/>
              </a:spcAft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71450" y="2137558"/>
            <a:ext cx="2834640" cy="4447391"/>
          </a:xfrm>
        </p:spPr>
        <p:txBody>
          <a:bodyPr>
            <a:noAutofit/>
          </a:bodyPr>
          <a:lstStyle>
            <a:lvl1pPr>
              <a:spcBef>
                <a:spcPts val="300"/>
              </a:spcBef>
              <a:spcAft>
                <a:spcPts val="300"/>
              </a:spcAft>
              <a:defRPr sz="1600"/>
            </a:lvl1pPr>
            <a:lvl2pPr>
              <a:spcBef>
                <a:spcPts val="300"/>
              </a:spcBef>
              <a:spcAft>
                <a:spcPts val="300"/>
              </a:spcAft>
              <a:defRPr sz="1400"/>
            </a:lvl2pPr>
            <a:lvl3pPr>
              <a:spcBef>
                <a:spcPts val="300"/>
              </a:spcBef>
              <a:spcAft>
                <a:spcPts val="300"/>
              </a:spcAft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056216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71450" y="1403350"/>
            <a:ext cx="2106613" cy="5181599"/>
          </a:xfrm>
        </p:spPr>
        <p:txBody>
          <a:bodyPr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862762" y="1403350"/>
            <a:ext cx="2106613" cy="5181599"/>
          </a:xfrm>
        </p:spPr>
        <p:txBody>
          <a:bodyPr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4632324" y="1403350"/>
            <a:ext cx="2106613" cy="5181599"/>
          </a:xfrm>
        </p:spPr>
        <p:txBody>
          <a:bodyPr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2401887" y="1403350"/>
            <a:ext cx="2106613" cy="5181599"/>
          </a:xfrm>
        </p:spPr>
        <p:txBody>
          <a:bodyPr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0026685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s w/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71450" y="1976769"/>
            <a:ext cx="2106613" cy="5178180"/>
          </a:xfrm>
        </p:spPr>
        <p:txBody>
          <a:bodyPr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862762" y="1976769"/>
            <a:ext cx="2106613" cy="5178180"/>
          </a:xfrm>
        </p:spPr>
        <p:txBody>
          <a:bodyPr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4632324" y="1976769"/>
            <a:ext cx="2106613" cy="5178180"/>
          </a:xfrm>
        </p:spPr>
        <p:txBody>
          <a:bodyPr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2401887" y="1976769"/>
            <a:ext cx="2106613" cy="5178180"/>
          </a:xfrm>
        </p:spPr>
        <p:txBody>
          <a:bodyPr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Text Placeholder 26"/>
          <p:cNvSpPr>
            <a:spLocks noGrp="1"/>
          </p:cNvSpPr>
          <p:nvPr>
            <p:ph type="body" sz="quarter" idx="27"/>
          </p:nvPr>
        </p:nvSpPr>
        <p:spPr>
          <a:xfrm>
            <a:off x="171450" y="1395254"/>
            <a:ext cx="2106613" cy="457200"/>
          </a:xfrm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26"/>
          <p:cNvSpPr>
            <a:spLocks noGrp="1"/>
          </p:cNvSpPr>
          <p:nvPr>
            <p:ph type="body" sz="quarter" idx="28"/>
          </p:nvPr>
        </p:nvSpPr>
        <p:spPr>
          <a:xfrm>
            <a:off x="2401887" y="1395254"/>
            <a:ext cx="2106613" cy="457200"/>
          </a:xfrm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26"/>
          <p:cNvSpPr>
            <a:spLocks noGrp="1"/>
          </p:cNvSpPr>
          <p:nvPr>
            <p:ph type="body" sz="quarter" idx="29"/>
          </p:nvPr>
        </p:nvSpPr>
        <p:spPr>
          <a:xfrm>
            <a:off x="4632324" y="1395254"/>
            <a:ext cx="2106613" cy="457200"/>
          </a:xfrm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26"/>
          <p:cNvSpPr>
            <a:spLocks noGrp="1"/>
          </p:cNvSpPr>
          <p:nvPr>
            <p:ph type="body" sz="quarter" idx="30"/>
          </p:nvPr>
        </p:nvSpPr>
        <p:spPr>
          <a:xfrm>
            <a:off x="6862762" y="1395254"/>
            <a:ext cx="2106613" cy="457200"/>
          </a:xfrm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9476572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4 Columns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71450" y="1962150"/>
            <a:ext cx="1645920" cy="5195885"/>
          </a:xfrm>
        </p:spPr>
        <p:txBody>
          <a:bodyPr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323455" y="1962151"/>
            <a:ext cx="1645920" cy="5195885"/>
          </a:xfrm>
        </p:spPr>
        <p:txBody>
          <a:bodyPr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5535453" y="1962152"/>
            <a:ext cx="1645920" cy="5195885"/>
          </a:xfrm>
        </p:spPr>
        <p:txBody>
          <a:bodyPr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3747452" y="1962151"/>
            <a:ext cx="1645920" cy="5195885"/>
          </a:xfrm>
        </p:spPr>
        <p:txBody>
          <a:bodyPr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1959451" y="1962151"/>
            <a:ext cx="1645920" cy="5195885"/>
          </a:xfrm>
        </p:spPr>
        <p:txBody>
          <a:bodyPr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4" name="Text Placeholder 26"/>
          <p:cNvSpPr>
            <a:spLocks noGrp="1"/>
          </p:cNvSpPr>
          <p:nvPr>
            <p:ph type="body" sz="quarter" idx="27"/>
          </p:nvPr>
        </p:nvSpPr>
        <p:spPr>
          <a:xfrm>
            <a:off x="171450" y="1403350"/>
            <a:ext cx="1645920" cy="457200"/>
          </a:xfrm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26"/>
          <p:cNvSpPr>
            <a:spLocks noGrp="1"/>
          </p:cNvSpPr>
          <p:nvPr>
            <p:ph type="body" sz="quarter" idx="28"/>
          </p:nvPr>
        </p:nvSpPr>
        <p:spPr>
          <a:xfrm>
            <a:off x="1959451" y="1403350"/>
            <a:ext cx="1645920" cy="457200"/>
          </a:xfrm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26"/>
          <p:cNvSpPr>
            <a:spLocks noGrp="1"/>
          </p:cNvSpPr>
          <p:nvPr>
            <p:ph type="body" sz="quarter" idx="29"/>
          </p:nvPr>
        </p:nvSpPr>
        <p:spPr>
          <a:xfrm>
            <a:off x="3747452" y="1403350"/>
            <a:ext cx="1645920" cy="457200"/>
          </a:xfrm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26"/>
          <p:cNvSpPr>
            <a:spLocks noGrp="1"/>
          </p:cNvSpPr>
          <p:nvPr>
            <p:ph type="body" sz="quarter" idx="30"/>
          </p:nvPr>
        </p:nvSpPr>
        <p:spPr>
          <a:xfrm>
            <a:off x="5535453" y="1403350"/>
            <a:ext cx="1645920" cy="457200"/>
          </a:xfrm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26"/>
          <p:cNvSpPr>
            <a:spLocks noGrp="1"/>
          </p:cNvSpPr>
          <p:nvPr>
            <p:ph type="body" sz="quarter" idx="31"/>
          </p:nvPr>
        </p:nvSpPr>
        <p:spPr>
          <a:xfrm>
            <a:off x="7323455" y="1403350"/>
            <a:ext cx="1645920" cy="457200"/>
          </a:xfrm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646606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with 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7"/>
          </p:nvPr>
        </p:nvSpPr>
        <p:spPr>
          <a:xfrm>
            <a:off x="171449" y="1403350"/>
            <a:ext cx="4208463" cy="5181599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8"/>
          </p:nvPr>
        </p:nvSpPr>
        <p:spPr>
          <a:xfrm>
            <a:off x="4762499" y="1403350"/>
            <a:ext cx="4206875" cy="5181599"/>
          </a:xfr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/>
            </a:lvl1pPr>
            <a:lvl2pPr>
              <a:spcBef>
                <a:spcPts val="600"/>
              </a:spcBef>
              <a:spcAft>
                <a:spcPts val="600"/>
              </a:spcAft>
              <a:defRPr/>
            </a:lvl2pPr>
            <a:lvl3pPr>
              <a:spcBef>
                <a:spcPts val="600"/>
              </a:spcBef>
              <a:spcAft>
                <a:spcPts val="600"/>
              </a:spcAft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3122944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with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7"/>
          </p:nvPr>
        </p:nvSpPr>
        <p:spPr>
          <a:xfrm>
            <a:off x="4762499" y="1403350"/>
            <a:ext cx="4249739" cy="5181599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8"/>
          </p:nvPr>
        </p:nvSpPr>
        <p:spPr>
          <a:xfrm>
            <a:off x="171449" y="1403350"/>
            <a:ext cx="4208463" cy="5181599"/>
          </a:xfr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/>
            </a:lvl1pPr>
            <a:lvl2pPr>
              <a:spcBef>
                <a:spcPts val="600"/>
              </a:spcBef>
              <a:spcAft>
                <a:spcPts val="600"/>
              </a:spcAft>
              <a:defRPr/>
            </a:lvl2pPr>
            <a:lvl3pPr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498560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ademy Al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7"/>
          </p:nvPr>
        </p:nvSpPr>
        <p:spPr>
          <a:xfrm>
            <a:off x="4816077" y="1751409"/>
            <a:ext cx="4013995" cy="3552032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8"/>
          </p:nvPr>
        </p:nvSpPr>
        <p:spPr>
          <a:xfrm>
            <a:off x="454025" y="1781175"/>
            <a:ext cx="4103688" cy="4752975"/>
          </a:xfrm>
        </p:spPr>
        <p:txBody>
          <a:bodyPr/>
          <a:lstStyle>
            <a:lvl1pPr>
              <a:spcBef>
                <a:spcPts val="1000"/>
              </a:spcBef>
              <a:spcAft>
                <a:spcPts val="1000"/>
              </a:spcAft>
              <a:defRPr/>
            </a:lvl1pPr>
            <a:lvl2pPr>
              <a:spcBef>
                <a:spcPts val="1000"/>
              </a:spcBef>
              <a:spcAft>
                <a:spcPts val="1000"/>
              </a:spcAft>
              <a:defRPr/>
            </a:lvl2pPr>
            <a:lvl3pPr>
              <a:spcBef>
                <a:spcPts val="1000"/>
              </a:spcBef>
              <a:spcAft>
                <a:spcPts val="1000"/>
              </a:spcAft>
              <a:buFont typeface="Arial" pitchFamily="34" charset="0"/>
              <a:buChar char="•"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8169275" y="6669088"/>
            <a:ext cx="1004888" cy="182562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r">
              <a:defRPr/>
            </a:pPr>
            <a:fld id="{D02396C7-9852-4CF6-839E-30421FE8A5A7}" type="slidenum">
              <a:rPr lang="en-US" sz="1100">
                <a:solidFill>
                  <a:srgbClr val="000000"/>
                </a:solidFill>
                <a:latin typeface="Arial" charset="0"/>
                <a:ea typeface="ＭＳ Ｐゴシック" charset="-128"/>
                <a:cs typeface="+mn-cs"/>
              </a:rPr>
              <a:pPr algn="r">
                <a:defRPr/>
              </a:pPr>
              <a:t>‹#›</a:t>
            </a:fld>
            <a:endParaRPr lang="en-US" sz="800" dirty="0">
              <a:solidFill>
                <a:srgbClr val="000000"/>
              </a:solidFill>
              <a:latin typeface="Arial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1707369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w/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171450" y="1403351"/>
            <a:ext cx="8797925" cy="5181600"/>
          </a:xfrm>
        </p:spPr>
        <p:txBody>
          <a:bodyPr/>
          <a:lstStyle>
            <a:lvl1pPr>
              <a:spcBef>
                <a:spcPts val="400"/>
              </a:spcBef>
              <a:spcAft>
                <a:spcPts val="400"/>
              </a:spcAft>
              <a:defRPr sz="1800"/>
            </a:lvl1pPr>
            <a:lvl2pPr>
              <a:spcBef>
                <a:spcPts val="400"/>
              </a:spcBef>
              <a:spcAft>
                <a:spcPts val="400"/>
              </a:spcAft>
              <a:defRPr sz="1400"/>
            </a:lvl2pPr>
            <a:lvl3pPr>
              <a:spcBef>
                <a:spcPts val="400"/>
              </a:spcBef>
              <a:spcAft>
                <a:spcPts val="400"/>
              </a:spcAft>
              <a:defRPr sz="1400"/>
            </a:lvl3pPr>
            <a:lvl4pPr>
              <a:spcBef>
                <a:spcPts val="400"/>
              </a:spcBef>
              <a:spcAft>
                <a:spcPts val="400"/>
              </a:spcAft>
              <a:defRPr sz="1400"/>
            </a:lvl4pPr>
            <a:lvl5pPr>
              <a:spcBef>
                <a:spcPts val="400"/>
              </a:spcBef>
              <a:spcAft>
                <a:spcPts val="400"/>
              </a:spcAft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6102" y="230233"/>
            <a:ext cx="8919041" cy="419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8169275" y="6669088"/>
            <a:ext cx="1004888" cy="182562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r">
              <a:defRPr/>
            </a:pPr>
            <a:fld id="{D02396C7-9852-4CF6-839E-30421FE8A5A7}" type="slidenum">
              <a:rPr lang="en-US" sz="1100">
                <a:solidFill>
                  <a:srgbClr val="000000"/>
                </a:solidFill>
                <a:latin typeface="Arial" charset="0"/>
                <a:ea typeface="ＭＳ Ｐゴシック" charset="-128"/>
                <a:cs typeface="+mn-cs"/>
              </a:rPr>
              <a:pPr algn="r">
                <a:defRPr/>
              </a:pPr>
              <a:t>‹#›</a:t>
            </a:fld>
            <a:endParaRPr lang="en-US" sz="800" dirty="0">
              <a:solidFill>
                <a:srgbClr val="000000"/>
              </a:solidFill>
              <a:latin typeface="Arial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2108878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171449" y="1403350"/>
            <a:ext cx="8840789" cy="5181599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6102" y="230233"/>
            <a:ext cx="8919041" cy="419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8169275" y="6669088"/>
            <a:ext cx="1004888" cy="182562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r">
              <a:defRPr/>
            </a:pPr>
            <a:fld id="{D02396C7-9852-4CF6-839E-30421FE8A5A7}" type="slidenum">
              <a:rPr lang="en-US" sz="1100">
                <a:solidFill>
                  <a:srgbClr val="000000"/>
                </a:solidFill>
                <a:latin typeface="Arial" charset="0"/>
                <a:ea typeface="ＭＳ Ｐゴシック" charset="-128"/>
                <a:cs typeface="+mn-cs"/>
              </a:rPr>
              <a:pPr algn="r">
                <a:defRPr/>
              </a:pPr>
              <a:t>‹#›</a:t>
            </a:fld>
            <a:endParaRPr lang="en-US" sz="800" dirty="0">
              <a:solidFill>
                <a:srgbClr val="000000"/>
              </a:solidFill>
              <a:latin typeface="Arial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4386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ene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6102" y="230233"/>
            <a:ext cx="8919041" cy="419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quarter" idx="10"/>
          </p:nvPr>
        </p:nvSpPr>
        <p:spPr>
          <a:xfrm>
            <a:off x="141288" y="1379538"/>
            <a:ext cx="8847137" cy="5162550"/>
          </a:xfrm>
        </p:spPr>
        <p:txBody>
          <a:bodyPr lIns="0" tIns="0" rIns="0" bIns="0"/>
          <a:lstStyle>
            <a:lvl2pPr>
              <a:defRPr sz="1800"/>
            </a:lvl2pPr>
            <a:lvl4pPr marL="914400" indent="-228600">
              <a:buFont typeface="Arial" pitchFamily="34" charset="0"/>
              <a:buChar char="•"/>
              <a:defRPr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4717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hevron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3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228600" y="2518954"/>
            <a:ext cx="201168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33"/>
          </p:nvPr>
        </p:nvSpPr>
        <p:spPr>
          <a:xfrm>
            <a:off x="2352626" y="2518954"/>
            <a:ext cx="201168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38"/>
          </p:nvPr>
        </p:nvSpPr>
        <p:spPr>
          <a:xfrm>
            <a:off x="4476652" y="2518954"/>
            <a:ext cx="201168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43"/>
          </p:nvPr>
        </p:nvSpPr>
        <p:spPr>
          <a:xfrm>
            <a:off x="6600678" y="2518954"/>
            <a:ext cx="201168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228600" y="3888377"/>
            <a:ext cx="201168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1" name="Text Placeholder 5"/>
          <p:cNvSpPr>
            <a:spLocks noGrp="1"/>
          </p:cNvSpPr>
          <p:nvPr>
            <p:ph type="body" sz="quarter" idx="34"/>
          </p:nvPr>
        </p:nvSpPr>
        <p:spPr>
          <a:xfrm>
            <a:off x="2352626" y="3888377"/>
            <a:ext cx="201168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39"/>
          </p:nvPr>
        </p:nvSpPr>
        <p:spPr>
          <a:xfrm>
            <a:off x="4476652" y="3888377"/>
            <a:ext cx="201168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5" name="Text Placeholder 5"/>
          <p:cNvSpPr>
            <a:spLocks noGrp="1"/>
          </p:cNvSpPr>
          <p:nvPr>
            <p:ph type="body" sz="quarter" idx="44"/>
          </p:nvPr>
        </p:nvSpPr>
        <p:spPr>
          <a:xfrm>
            <a:off x="6600678" y="3888377"/>
            <a:ext cx="201168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6" name="Text Placeholder 5"/>
          <p:cNvSpPr>
            <a:spLocks noGrp="1"/>
          </p:cNvSpPr>
          <p:nvPr>
            <p:ph type="body" sz="quarter" idx="27"/>
          </p:nvPr>
        </p:nvSpPr>
        <p:spPr>
          <a:xfrm>
            <a:off x="228600" y="5257800"/>
            <a:ext cx="201168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7" name="Text Placeholder 5"/>
          <p:cNvSpPr>
            <a:spLocks noGrp="1"/>
          </p:cNvSpPr>
          <p:nvPr>
            <p:ph type="body" sz="quarter" idx="35"/>
          </p:nvPr>
        </p:nvSpPr>
        <p:spPr>
          <a:xfrm>
            <a:off x="2352626" y="5257800"/>
            <a:ext cx="201168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8" name="Text Placeholder 5"/>
          <p:cNvSpPr>
            <a:spLocks noGrp="1"/>
          </p:cNvSpPr>
          <p:nvPr>
            <p:ph type="body" sz="quarter" idx="40"/>
          </p:nvPr>
        </p:nvSpPr>
        <p:spPr>
          <a:xfrm>
            <a:off x="4476652" y="5257800"/>
            <a:ext cx="201168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9" name="Text Placeholder 5"/>
          <p:cNvSpPr>
            <a:spLocks noGrp="1"/>
          </p:cNvSpPr>
          <p:nvPr>
            <p:ph type="body" sz="quarter" idx="45"/>
          </p:nvPr>
        </p:nvSpPr>
        <p:spPr>
          <a:xfrm>
            <a:off x="6600678" y="5257800"/>
            <a:ext cx="201168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7689411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enty o Proper Bull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76200" y="5486400"/>
            <a:ext cx="2106613" cy="914400"/>
          </a:xfrm>
        </p:spPr>
        <p:txBody>
          <a:bodyPr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76200" y="804212"/>
            <a:ext cx="2106613" cy="914400"/>
          </a:xfrm>
        </p:spPr>
        <p:txBody>
          <a:bodyPr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76200" y="1974759"/>
            <a:ext cx="2106613" cy="914400"/>
          </a:xfrm>
        </p:spPr>
        <p:txBody>
          <a:bodyPr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7"/>
          </p:nvPr>
        </p:nvSpPr>
        <p:spPr>
          <a:xfrm>
            <a:off x="76200" y="3145306"/>
            <a:ext cx="2106613" cy="914400"/>
          </a:xfrm>
        </p:spPr>
        <p:txBody>
          <a:bodyPr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31"/>
          </p:nvPr>
        </p:nvSpPr>
        <p:spPr>
          <a:xfrm>
            <a:off x="76200" y="4315853"/>
            <a:ext cx="2106613" cy="914400"/>
          </a:xfrm>
        </p:spPr>
        <p:txBody>
          <a:bodyPr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32"/>
          </p:nvPr>
        </p:nvSpPr>
        <p:spPr>
          <a:xfrm>
            <a:off x="2362200" y="5486400"/>
            <a:ext cx="2106613" cy="914400"/>
          </a:xfrm>
        </p:spPr>
        <p:txBody>
          <a:bodyPr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33"/>
          </p:nvPr>
        </p:nvSpPr>
        <p:spPr>
          <a:xfrm>
            <a:off x="2362200" y="804212"/>
            <a:ext cx="2106613" cy="914400"/>
          </a:xfrm>
        </p:spPr>
        <p:txBody>
          <a:bodyPr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34"/>
          </p:nvPr>
        </p:nvSpPr>
        <p:spPr>
          <a:xfrm>
            <a:off x="2362200" y="1974759"/>
            <a:ext cx="2106613" cy="914400"/>
          </a:xfrm>
        </p:spPr>
        <p:txBody>
          <a:bodyPr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35"/>
          </p:nvPr>
        </p:nvSpPr>
        <p:spPr>
          <a:xfrm>
            <a:off x="2362200" y="3145306"/>
            <a:ext cx="2106613" cy="914400"/>
          </a:xfrm>
        </p:spPr>
        <p:txBody>
          <a:bodyPr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36"/>
          </p:nvPr>
        </p:nvSpPr>
        <p:spPr>
          <a:xfrm>
            <a:off x="2362200" y="4315853"/>
            <a:ext cx="2106613" cy="914400"/>
          </a:xfrm>
        </p:spPr>
        <p:txBody>
          <a:bodyPr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37"/>
          </p:nvPr>
        </p:nvSpPr>
        <p:spPr>
          <a:xfrm>
            <a:off x="4648200" y="5486400"/>
            <a:ext cx="2106613" cy="914400"/>
          </a:xfrm>
        </p:spPr>
        <p:txBody>
          <a:bodyPr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38"/>
          </p:nvPr>
        </p:nvSpPr>
        <p:spPr>
          <a:xfrm>
            <a:off x="4648200" y="804212"/>
            <a:ext cx="2106613" cy="914400"/>
          </a:xfrm>
        </p:spPr>
        <p:txBody>
          <a:bodyPr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39"/>
          </p:nvPr>
        </p:nvSpPr>
        <p:spPr>
          <a:xfrm>
            <a:off x="4648200" y="1974759"/>
            <a:ext cx="2106613" cy="914400"/>
          </a:xfrm>
        </p:spPr>
        <p:txBody>
          <a:bodyPr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40"/>
          </p:nvPr>
        </p:nvSpPr>
        <p:spPr>
          <a:xfrm>
            <a:off x="4648200" y="3145306"/>
            <a:ext cx="2106613" cy="914400"/>
          </a:xfrm>
        </p:spPr>
        <p:txBody>
          <a:bodyPr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41"/>
          </p:nvPr>
        </p:nvSpPr>
        <p:spPr>
          <a:xfrm>
            <a:off x="4648200" y="4315853"/>
            <a:ext cx="2106613" cy="914400"/>
          </a:xfrm>
        </p:spPr>
        <p:txBody>
          <a:bodyPr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42"/>
          </p:nvPr>
        </p:nvSpPr>
        <p:spPr>
          <a:xfrm>
            <a:off x="6884987" y="5486400"/>
            <a:ext cx="2106613" cy="914400"/>
          </a:xfrm>
        </p:spPr>
        <p:txBody>
          <a:bodyPr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43"/>
          </p:nvPr>
        </p:nvSpPr>
        <p:spPr>
          <a:xfrm>
            <a:off x="6884987" y="804212"/>
            <a:ext cx="2106613" cy="914400"/>
          </a:xfrm>
        </p:spPr>
        <p:txBody>
          <a:bodyPr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44"/>
          </p:nvPr>
        </p:nvSpPr>
        <p:spPr>
          <a:xfrm>
            <a:off x="6884987" y="1974759"/>
            <a:ext cx="2106613" cy="914400"/>
          </a:xfrm>
        </p:spPr>
        <p:txBody>
          <a:bodyPr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1" name="Text Placeholder 5"/>
          <p:cNvSpPr>
            <a:spLocks noGrp="1"/>
          </p:cNvSpPr>
          <p:nvPr>
            <p:ph type="body" sz="quarter" idx="45"/>
          </p:nvPr>
        </p:nvSpPr>
        <p:spPr>
          <a:xfrm>
            <a:off x="6884987" y="3145306"/>
            <a:ext cx="2106613" cy="914400"/>
          </a:xfrm>
        </p:spPr>
        <p:txBody>
          <a:bodyPr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46"/>
          </p:nvPr>
        </p:nvSpPr>
        <p:spPr>
          <a:xfrm>
            <a:off x="6884987" y="4315853"/>
            <a:ext cx="2106613" cy="914400"/>
          </a:xfrm>
        </p:spPr>
        <p:txBody>
          <a:bodyPr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3" name="TextBox 22"/>
          <p:cNvSpPr txBox="1"/>
          <p:nvPr userDrawn="1"/>
        </p:nvSpPr>
        <p:spPr>
          <a:xfrm>
            <a:off x="8169275" y="6669088"/>
            <a:ext cx="1004888" cy="182562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r">
              <a:defRPr/>
            </a:pPr>
            <a:fld id="{D02396C7-9852-4CF6-839E-30421FE8A5A7}" type="slidenum">
              <a:rPr lang="en-US" sz="1100">
                <a:solidFill>
                  <a:srgbClr val="000000"/>
                </a:solidFill>
                <a:latin typeface="Arial" charset="0"/>
                <a:ea typeface="ＭＳ Ｐゴシック" charset="-128"/>
                <a:cs typeface="+mn-cs"/>
              </a:rPr>
              <a:pPr algn="r">
                <a:defRPr/>
              </a:pPr>
              <a:t>‹#›</a:t>
            </a:fld>
            <a:endParaRPr lang="en-US" sz="800" dirty="0">
              <a:solidFill>
                <a:srgbClr val="000000"/>
              </a:solidFill>
              <a:latin typeface="Arial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4792345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ene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6102" y="230233"/>
            <a:ext cx="8919041" cy="419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quarter" idx="10"/>
          </p:nvPr>
        </p:nvSpPr>
        <p:spPr>
          <a:xfrm>
            <a:off x="141288" y="1379538"/>
            <a:ext cx="8847137" cy="5162550"/>
          </a:xfrm>
        </p:spPr>
        <p:txBody>
          <a:bodyPr lIns="0" tIns="0" rIns="0" bIns="0"/>
          <a:lstStyle>
            <a:lvl2pPr>
              <a:defRPr sz="1800"/>
            </a:lvl2pPr>
            <a:lvl4pPr marL="914400" indent="-228600">
              <a:buFont typeface="Arial" pitchFamily="34" charset="0"/>
              <a:buChar char="•"/>
              <a:defRPr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4984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58800" y="2616994"/>
            <a:ext cx="8001000" cy="1163637"/>
          </a:xfrm>
        </p:spPr>
        <p:txBody>
          <a:bodyPr lIns="0" tIns="0" rIns="0" bIns="0" anchor="ctr" anchorCtr="1">
            <a:normAutofit/>
          </a:bodyPr>
          <a:lstStyle>
            <a:lvl1pPr algn="ctr">
              <a:buNone/>
              <a:defRPr sz="3600" b="1"/>
            </a:lvl1pPr>
            <a:lvl2pPr algn="ctr">
              <a:buNone/>
              <a:defRPr/>
            </a:lvl2pPr>
            <a:lvl3pPr algn="ctr">
              <a:buNone/>
              <a:defRPr/>
            </a:lvl3pPr>
            <a:lvl4pPr algn="ctr">
              <a:buNone/>
              <a:defRPr/>
            </a:lvl4pPr>
            <a:lvl5pPr algn="ctr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41343411"/>
      </p:ext>
    </p:extLst>
  </p:cSld>
  <p:clrMapOvr>
    <a:masterClrMapping/>
  </p:clrMapOvr>
  <p:transition/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3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71500" y="1562100"/>
            <a:ext cx="8148638" cy="3276599"/>
          </a:xfrm>
        </p:spPr>
        <p:txBody>
          <a:bodyPr lIns="0" tIns="0" rIns="0" bIns="0" anchor="ctr"/>
          <a:lstStyle>
            <a:lvl1pPr algn="l">
              <a:buNone/>
              <a:defRPr sz="2000"/>
            </a:lvl1pPr>
            <a:lvl2pPr>
              <a:buNone/>
              <a:defRPr sz="1800"/>
            </a:lvl2pPr>
            <a:lvl3pPr>
              <a:buNone/>
              <a:defRPr sz="1800"/>
            </a:lvl3pPr>
            <a:lvl4pPr>
              <a:buNone/>
              <a:defRPr sz="1800"/>
            </a:lvl4pPr>
            <a:lvl5pPr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5224463" y="4902200"/>
            <a:ext cx="3533775" cy="381000"/>
          </a:xfrm>
        </p:spPr>
        <p:txBody>
          <a:bodyPr/>
          <a:lstStyle>
            <a:lvl1pPr algn="r">
              <a:buNone/>
              <a:defRPr sz="1600" baseline="0">
                <a:solidFill>
                  <a:schemeClr val="tx1"/>
                </a:solidFill>
              </a:defRPr>
            </a:lvl1pPr>
            <a:lvl2pPr algn="r">
              <a:buNone/>
              <a:defRPr sz="1400"/>
            </a:lvl2pPr>
            <a:lvl3pPr algn="r">
              <a:buNone/>
              <a:defRPr sz="1400"/>
            </a:lvl3pPr>
            <a:lvl4pPr algn="r">
              <a:buNone/>
              <a:defRPr sz="1400"/>
            </a:lvl4pPr>
            <a:lvl5pPr algn="r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50163510"/>
      </p:ext>
    </p:extLst>
  </p:cSld>
  <p:clrMapOvr>
    <a:masterClrMapping/>
  </p:clrMapOvr>
  <p:transition/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6102" y="230233"/>
            <a:ext cx="8919041" cy="419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able Placeholder 10"/>
          <p:cNvSpPr>
            <a:spLocks noGrp="1"/>
          </p:cNvSpPr>
          <p:nvPr>
            <p:ph type="tbl" sz="quarter" idx="15"/>
          </p:nvPr>
        </p:nvSpPr>
        <p:spPr>
          <a:xfrm>
            <a:off x="231775" y="1379538"/>
            <a:ext cx="8756650" cy="5237162"/>
          </a:xfrm>
        </p:spPr>
        <p:txBody>
          <a:bodyPr lIns="0" tIns="0" rIns="0" bIns="0"/>
          <a:lstStyle/>
          <a:p>
            <a:pPr lvl="0"/>
            <a:r>
              <a:rPr lang="en-US" noProof="0" smtClean="0"/>
              <a:t>Click icon to add table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13421343"/>
      </p:ext>
    </p:extLst>
  </p:cSld>
  <p:clrMapOvr>
    <a:masterClrMapping/>
  </p:clrMapOvr>
  <p:transition/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4039519"/>
      </p:ext>
    </p:extLst>
  </p:cSld>
  <p:clrMapOvr>
    <a:masterClrMapping/>
  </p:clrMapOvr>
  <p:transition/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7660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Column Boxes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3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" name="Text Placeholder 26"/>
          <p:cNvSpPr>
            <a:spLocks noGrp="1"/>
          </p:cNvSpPr>
          <p:nvPr>
            <p:ph type="body" sz="quarter" idx="27" hasCustomPrompt="1"/>
          </p:nvPr>
        </p:nvSpPr>
        <p:spPr>
          <a:xfrm>
            <a:off x="1994959" y="826512"/>
            <a:ext cx="2196041" cy="595887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6" name="Text Placeholder 26"/>
          <p:cNvSpPr>
            <a:spLocks noGrp="1"/>
          </p:cNvSpPr>
          <p:nvPr>
            <p:ph type="body" sz="quarter" idx="26" hasCustomPrompt="1"/>
          </p:nvPr>
        </p:nvSpPr>
        <p:spPr>
          <a:xfrm>
            <a:off x="4384146" y="826512"/>
            <a:ext cx="2196041" cy="595887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7" name="Text Placeholder 26"/>
          <p:cNvSpPr>
            <a:spLocks noGrp="1"/>
          </p:cNvSpPr>
          <p:nvPr>
            <p:ph type="body" sz="quarter" idx="25" hasCustomPrompt="1"/>
          </p:nvPr>
        </p:nvSpPr>
        <p:spPr>
          <a:xfrm>
            <a:off x="6773332" y="826512"/>
            <a:ext cx="2196041" cy="595887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8" name="Text Placeholder 26"/>
          <p:cNvSpPr>
            <a:spLocks noGrp="1"/>
          </p:cNvSpPr>
          <p:nvPr>
            <p:ph type="body" sz="quarter" idx="39" hasCustomPrompt="1"/>
          </p:nvPr>
        </p:nvSpPr>
        <p:spPr>
          <a:xfrm>
            <a:off x="76201" y="826512"/>
            <a:ext cx="1905000" cy="594360"/>
          </a:xfrm>
          <a:noFill/>
        </p:spPr>
        <p:txBody>
          <a:bodyPr lIns="0" tIns="0" rIns="0" bIns="0" anchor="ctr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1" baseline="0">
                <a:solidFill>
                  <a:schemeClr val="tx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Section Label:</a:t>
            </a:r>
            <a:endParaRPr lang="en-US" dirty="0"/>
          </a:p>
        </p:txBody>
      </p:sp>
      <p:sp>
        <p:nvSpPr>
          <p:cNvPr id="39" name="Text Placeholder 26"/>
          <p:cNvSpPr>
            <a:spLocks noGrp="1"/>
          </p:cNvSpPr>
          <p:nvPr>
            <p:ph type="body" sz="quarter" idx="40" hasCustomPrompt="1"/>
          </p:nvPr>
        </p:nvSpPr>
        <p:spPr>
          <a:xfrm>
            <a:off x="76200" y="1490133"/>
            <a:ext cx="1905000" cy="567267"/>
          </a:xfrm>
          <a:noFill/>
        </p:spPr>
        <p:txBody>
          <a:bodyPr lIns="0" tIns="0" rIns="0" bIns="0" anchor="t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1" baseline="0">
                <a:solidFill>
                  <a:schemeClr val="tx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Section Label:</a:t>
            </a:r>
            <a:endParaRPr lang="en-US" dirty="0"/>
          </a:p>
        </p:txBody>
      </p:sp>
      <p:sp>
        <p:nvSpPr>
          <p:cNvPr id="40" name="Text Placeholder 26"/>
          <p:cNvSpPr>
            <a:spLocks noGrp="1"/>
          </p:cNvSpPr>
          <p:nvPr>
            <p:ph type="body" sz="quarter" idx="41" hasCustomPrompt="1"/>
          </p:nvPr>
        </p:nvSpPr>
        <p:spPr>
          <a:xfrm>
            <a:off x="76200" y="2778694"/>
            <a:ext cx="1905000" cy="567267"/>
          </a:xfrm>
          <a:noFill/>
        </p:spPr>
        <p:txBody>
          <a:bodyPr lIns="0" tIns="0" rIns="0" bIns="0" anchor="t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1" baseline="0">
                <a:solidFill>
                  <a:schemeClr val="tx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Section Label:</a:t>
            </a:r>
            <a:endParaRPr lang="en-US" dirty="0"/>
          </a:p>
        </p:txBody>
      </p:sp>
      <p:sp>
        <p:nvSpPr>
          <p:cNvPr id="41" name="Text Placeholder 26"/>
          <p:cNvSpPr>
            <a:spLocks noGrp="1"/>
          </p:cNvSpPr>
          <p:nvPr>
            <p:ph type="body" sz="quarter" idx="42" hasCustomPrompt="1"/>
          </p:nvPr>
        </p:nvSpPr>
        <p:spPr>
          <a:xfrm>
            <a:off x="76200" y="4074094"/>
            <a:ext cx="1905000" cy="567267"/>
          </a:xfrm>
          <a:noFill/>
        </p:spPr>
        <p:txBody>
          <a:bodyPr lIns="0" tIns="0" rIns="0" bIns="0" anchor="t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1" baseline="0">
                <a:solidFill>
                  <a:schemeClr val="tx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Section Label:</a:t>
            </a:r>
            <a:endParaRPr lang="en-US" dirty="0"/>
          </a:p>
        </p:txBody>
      </p:sp>
      <p:sp>
        <p:nvSpPr>
          <p:cNvPr id="42" name="Text Placeholder 26"/>
          <p:cNvSpPr>
            <a:spLocks noGrp="1"/>
          </p:cNvSpPr>
          <p:nvPr>
            <p:ph type="body" sz="quarter" idx="43" hasCustomPrompt="1"/>
          </p:nvPr>
        </p:nvSpPr>
        <p:spPr>
          <a:xfrm>
            <a:off x="76200" y="5369494"/>
            <a:ext cx="1905000" cy="567267"/>
          </a:xfrm>
          <a:noFill/>
        </p:spPr>
        <p:txBody>
          <a:bodyPr lIns="0" tIns="0" rIns="0" bIns="0" anchor="t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1" baseline="0">
                <a:solidFill>
                  <a:schemeClr val="tx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Section Label:</a:t>
            </a:r>
            <a:endParaRPr lang="en-US" dirty="0"/>
          </a:p>
        </p:txBody>
      </p:sp>
      <p:sp>
        <p:nvSpPr>
          <p:cNvPr id="43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2006601" y="1490133"/>
            <a:ext cx="22605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4" name="Text Placeholder 5"/>
          <p:cNvSpPr>
            <a:spLocks noGrp="1"/>
          </p:cNvSpPr>
          <p:nvPr>
            <p:ph type="body" sz="quarter" idx="30"/>
          </p:nvPr>
        </p:nvSpPr>
        <p:spPr>
          <a:xfrm>
            <a:off x="2006601" y="2778694"/>
            <a:ext cx="22605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5" name="Text Placeholder 5"/>
          <p:cNvSpPr>
            <a:spLocks noGrp="1"/>
          </p:cNvSpPr>
          <p:nvPr>
            <p:ph type="body" sz="quarter" idx="33"/>
          </p:nvPr>
        </p:nvSpPr>
        <p:spPr>
          <a:xfrm>
            <a:off x="2006601" y="4074094"/>
            <a:ext cx="22605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6" name="Text Placeholder 5"/>
          <p:cNvSpPr>
            <a:spLocks noGrp="1"/>
          </p:cNvSpPr>
          <p:nvPr>
            <p:ph type="body" sz="quarter" idx="36"/>
          </p:nvPr>
        </p:nvSpPr>
        <p:spPr>
          <a:xfrm>
            <a:off x="2006601" y="5369494"/>
            <a:ext cx="22605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7" name="Text Placeholder 5"/>
          <p:cNvSpPr>
            <a:spLocks noGrp="1"/>
          </p:cNvSpPr>
          <p:nvPr>
            <p:ph type="body" sz="quarter" idx="28"/>
          </p:nvPr>
        </p:nvSpPr>
        <p:spPr>
          <a:xfrm>
            <a:off x="4394199" y="1490133"/>
            <a:ext cx="22605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8" name="Text Placeholder 5"/>
          <p:cNvSpPr>
            <a:spLocks noGrp="1"/>
          </p:cNvSpPr>
          <p:nvPr>
            <p:ph type="body" sz="quarter" idx="31"/>
          </p:nvPr>
        </p:nvSpPr>
        <p:spPr>
          <a:xfrm>
            <a:off x="4394199" y="2778694"/>
            <a:ext cx="22605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9" name="Text Placeholder 5"/>
          <p:cNvSpPr>
            <a:spLocks noGrp="1"/>
          </p:cNvSpPr>
          <p:nvPr>
            <p:ph type="body" sz="quarter" idx="34"/>
          </p:nvPr>
        </p:nvSpPr>
        <p:spPr>
          <a:xfrm>
            <a:off x="4394199" y="4074094"/>
            <a:ext cx="22605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0" name="Text Placeholder 5"/>
          <p:cNvSpPr>
            <a:spLocks noGrp="1"/>
          </p:cNvSpPr>
          <p:nvPr>
            <p:ph type="body" sz="quarter" idx="37"/>
          </p:nvPr>
        </p:nvSpPr>
        <p:spPr>
          <a:xfrm>
            <a:off x="4394199" y="5369494"/>
            <a:ext cx="22605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1" name="Text Placeholder 5"/>
          <p:cNvSpPr>
            <a:spLocks noGrp="1"/>
          </p:cNvSpPr>
          <p:nvPr>
            <p:ph type="body" sz="quarter" idx="29"/>
          </p:nvPr>
        </p:nvSpPr>
        <p:spPr>
          <a:xfrm>
            <a:off x="6781803" y="1490133"/>
            <a:ext cx="22605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2" name="Text Placeholder 5"/>
          <p:cNvSpPr>
            <a:spLocks noGrp="1"/>
          </p:cNvSpPr>
          <p:nvPr>
            <p:ph type="body" sz="quarter" idx="32"/>
          </p:nvPr>
        </p:nvSpPr>
        <p:spPr>
          <a:xfrm>
            <a:off x="6781803" y="2778694"/>
            <a:ext cx="22605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3" name="Text Placeholder 5"/>
          <p:cNvSpPr>
            <a:spLocks noGrp="1"/>
          </p:cNvSpPr>
          <p:nvPr>
            <p:ph type="body" sz="quarter" idx="35"/>
          </p:nvPr>
        </p:nvSpPr>
        <p:spPr>
          <a:xfrm>
            <a:off x="6781803" y="4074094"/>
            <a:ext cx="22605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4" name="Text Placeholder 5"/>
          <p:cNvSpPr>
            <a:spLocks noGrp="1"/>
          </p:cNvSpPr>
          <p:nvPr>
            <p:ph type="body" sz="quarter" idx="38"/>
          </p:nvPr>
        </p:nvSpPr>
        <p:spPr>
          <a:xfrm>
            <a:off x="6781803" y="5369494"/>
            <a:ext cx="22605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017686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tuation Challenges Critical 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2006601" y="1385843"/>
            <a:ext cx="69087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30"/>
          </p:nvPr>
        </p:nvSpPr>
        <p:spPr>
          <a:xfrm>
            <a:off x="2006601" y="2935250"/>
            <a:ext cx="69087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33"/>
          </p:nvPr>
        </p:nvSpPr>
        <p:spPr>
          <a:xfrm>
            <a:off x="2006601" y="4781005"/>
            <a:ext cx="69087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171450" y="1385843"/>
            <a:ext cx="1835151" cy="5191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eaLnBrk="0" hangingPunct="0">
              <a:spcBef>
                <a:spcPts val="600"/>
              </a:spcBef>
              <a:buFont typeface="Arial" pitchFamily="34" charset="0"/>
              <a:buNone/>
            </a:pPr>
            <a:r>
              <a:rPr lang="en-US" sz="1600" b="1" dirty="0" smtClean="0">
                <a:solidFill>
                  <a:prstClr val="black"/>
                </a:solidFill>
                <a:latin typeface="Arial"/>
                <a:ea typeface="ＭＳ Ｐゴシック" pitchFamily="-112" charset="-128"/>
              </a:rPr>
              <a:t>Situation: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152400" y="2935250"/>
            <a:ext cx="1835151" cy="5191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eaLnBrk="0" hangingPunct="0">
              <a:spcBef>
                <a:spcPts val="600"/>
              </a:spcBef>
              <a:buFont typeface="Arial" pitchFamily="34" charset="0"/>
              <a:buNone/>
            </a:pPr>
            <a:r>
              <a:rPr lang="en-US" sz="1600" b="1" dirty="0" smtClean="0">
                <a:solidFill>
                  <a:prstClr val="black"/>
                </a:solidFill>
                <a:latin typeface="Arial"/>
                <a:ea typeface="ＭＳ Ｐゴシック" pitchFamily="-112" charset="-128"/>
              </a:rPr>
              <a:t>Challenges: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52400" y="4781005"/>
            <a:ext cx="1835151" cy="5191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eaLnBrk="0" hangingPunct="0">
              <a:spcBef>
                <a:spcPts val="600"/>
              </a:spcBef>
              <a:buFont typeface="Arial" pitchFamily="34" charset="0"/>
              <a:buNone/>
            </a:pPr>
            <a:r>
              <a:rPr lang="en-US" sz="1600" b="1" dirty="0" smtClean="0">
                <a:solidFill>
                  <a:prstClr val="black"/>
                </a:solidFill>
                <a:latin typeface="Arial"/>
                <a:ea typeface="ＭＳ Ｐゴシック" pitchFamily="-112" charset="-128"/>
              </a:rPr>
              <a:t>Critical Questions:</a:t>
            </a:r>
          </a:p>
        </p:txBody>
      </p:sp>
    </p:spTree>
    <p:extLst>
      <p:ext uri="{BB962C8B-B14F-4D97-AF65-F5344CB8AC3E}">
        <p14:creationId xmlns:p14="http://schemas.microsoft.com/office/powerpoint/2010/main" val="5723212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161402" y="1379538"/>
            <a:ext cx="4206240" cy="5131794"/>
          </a:xfrm>
        </p:spPr>
        <p:txBody>
          <a:bodyPr lIns="0" tIns="0" rIns="0" bIns="0">
            <a:noAutofit/>
          </a:bodyPr>
          <a:lstStyle>
            <a:lvl1pPr>
              <a:spcBef>
                <a:spcPts val="400"/>
              </a:spcBef>
              <a:spcAft>
                <a:spcPts val="400"/>
              </a:spcAft>
              <a:defRPr sz="2000"/>
            </a:lvl1pPr>
            <a:lvl2pPr>
              <a:spcBef>
                <a:spcPts val="400"/>
              </a:spcBef>
              <a:spcAft>
                <a:spcPts val="400"/>
              </a:spcAft>
              <a:defRPr sz="1800"/>
            </a:lvl2pPr>
            <a:lvl3pPr>
              <a:spcBef>
                <a:spcPts val="400"/>
              </a:spcBef>
              <a:spcAft>
                <a:spcPts val="400"/>
              </a:spcAft>
              <a:defRPr sz="1600"/>
            </a:lvl3pPr>
            <a:lvl4pPr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  <a:defRPr sz="1600"/>
            </a:lvl4pPr>
            <a:lvl5pPr>
              <a:spcBef>
                <a:spcPts val="400"/>
              </a:spcBef>
              <a:spcAft>
                <a:spcPts val="400"/>
              </a:spcAft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752453" y="1379538"/>
            <a:ext cx="4206240" cy="5131794"/>
          </a:xfrm>
        </p:spPr>
        <p:txBody>
          <a:bodyPr lIns="0" tIns="0" rIns="0" bIns="0">
            <a:noAutofit/>
          </a:bodyPr>
          <a:lstStyle>
            <a:lvl1pPr>
              <a:spcBef>
                <a:spcPts val="400"/>
              </a:spcBef>
              <a:spcAft>
                <a:spcPts val="400"/>
              </a:spcAft>
              <a:defRPr sz="2000"/>
            </a:lvl1pPr>
            <a:lvl2pPr>
              <a:spcBef>
                <a:spcPts val="400"/>
              </a:spcBef>
              <a:spcAft>
                <a:spcPts val="400"/>
              </a:spcAft>
              <a:defRPr sz="1800"/>
            </a:lvl2pPr>
            <a:lvl3pPr>
              <a:spcBef>
                <a:spcPts val="400"/>
              </a:spcBef>
              <a:spcAft>
                <a:spcPts val="400"/>
              </a:spcAft>
              <a:defRPr sz="1600"/>
            </a:lvl3pPr>
            <a:lvl4pPr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  <a:defRPr sz="1600"/>
            </a:lvl4pPr>
            <a:lvl5pPr>
              <a:spcBef>
                <a:spcPts val="400"/>
              </a:spcBef>
              <a:spcAft>
                <a:spcPts val="400"/>
              </a:spcAft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930847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hevron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3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7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228600" y="2514600"/>
            <a:ext cx="16459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8" name="Text Placeholder 5"/>
          <p:cNvSpPr>
            <a:spLocks noGrp="1"/>
          </p:cNvSpPr>
          <p:nvPr>
            <p:ph type="body" sz="quarter" idx="33"/>
          </p:nvPr>
        </p:nvSpPr>
        <p:spPr>
          <a:xfrm>
            <a:off x="1913520" y="2514600"/>
            <a:ext cx="16459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9" name="Text Placeholder 5"/>
          <p:cNvSpPr>
            <a:spLocks noGrp="1"/>
          </p:cNvSpPr>
          <p:nvPr>
            <p:ph type="body" sz="quarter" idx="38"/>
          </p:nvPr>
        </p:nvSpPr>
        <p:spPr>
          <a:xfrm>
            <a:off x="3611675" y="2514600"/>
            <a:ext cx="16459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0" name="Text Placeholder 5"/>
          <p:cNvSpPr>
            <a:spLocks noGrp="1"/>
          </p:cNvSpPr>
          <p:nvPr>
            <p:ph type="body" sz="quarter" idx="43"/>
          </p:nvPr>
        </p:nvSpPr>
        <p:spPr>
          <a:xfrm>
            <a:off x="5306663" y="2514600"/>
            <a:ext cx="16459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9" name="Text Placeholder 5"/>
          <p:cNvSpPr>
            <a:spLocks noGrp="1"/>
          </p:cNvSpPr>
          <p:nvPr>
            <p:ph type="body" sz="quarter" idx="46"/>
          </p:nvPr>
        </p:nvSpPr>
        <p:spPr>
          <a:xfrm>
            <a:off x="7001651" y="2514600"/>
            <a:ext cx="16459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2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228600" y="3889466"/>
            <a:ext cx="16459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4" name="Text Placeholder 5"/>
          <p:cNvSpPr>
            <a:spLocks noGrp="1"/>
          </p:cNvSpPr>
          <p:nvPr>
            <p:ph type="body" sz="quarter" idx="34"/>
          </p:nvPr>
        </p:nvSpPr>
        <p:spPr>
          <a:xfrm>
            <a:off x="1913520" y="3889466"/>
            <a:ext cx="16459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5" name="Text Placeholder 5"/>
          <p:cNvSpPr>
            <a:spLocks noGrp="1"/>
          </p:cNvSpPr>
          <p:nvPr>
            <p:ph type="body" sz="quarter" idx="39"/>
          </p:nvPr>
        </p:nvSpPr>
        <p:spPr>
          <a:xfrm>
            <a:off x="3611675" y="3889466"/>
            <a:ext cx="16459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6" name="Text Placeholder 5"/>
          <p:cNvSpPr>
            <a:spLocks noGrp="1"/>
          </p:cNvSpPr>
          <p:nvPr>
            <p:ph type="body" sz="quarter" idx="44"/>
          </p:nvPr>
        </p:nvSpPr>
        <p:spPr>
          <a:xfrm>
            <a:off x="5306663" y="3889466"/>
            <a:ext cx="16459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1" name="Text Placeholder 5"/>
          <p:cNvSpPr>
            <a:spLocks noGrp="1"/>
          </p:cNvSpPr>
          <p:nvPr>
            <p:ph type="body" sz="quarter" idx="47"/>
          </p:nvPr>
        </p:nvSpPr>
        <p:spPr>
          <a:xfrm>
            <a:off x="7001651" y="3889466"/>
            <a:ext cx="16459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3" name="Text Placeholder 5"/>
          <p:cNvSpPr>
            <a:spLocks noGrp="1"/>
          </p:cNvSpPr>
          <p:nvPr>
            <p:ph type="body" sz="quarter" idx="27"/>
          </p:nvPr>
        </p:nvSpPr>
        <p:spPr>
          <a:xfrm>
            <a:off x="228600" y="5264332"/>
            <a:ext cx="16459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4" name="Text Placeholder 5"/>
          <p:cNvSpPr>
            <a:spLocks noGrp="1"/>
          </p:cNvSpPr>
          <p:nvPr>
            <p:ph type="body" sz="quarter" idx="35"/>
          </p:nvPr>
        </p:nvSpPr>
        <p:spPr>
          <a:xfrm>
            <a:off x="1913520" y="5264332"/>
            <a:ext cx="16459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5" name="Text Placeholder 5"/>
          <p:cNvSpPr>
            <a:spLocks noGrp="1"/>
          </p:cNvSpPr>
          <p:nvPr>
            <p:ph type="body" sz="quarter" idx="40"/>
          </p:nvPr>
        </p:nvSpPr>
        <p:spPr>
          <a:xfrm>
            <a:off x="3611675" y="5264332"/>
            <a:ext cx="16459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6" name="Text Placeholder 5"/>
          <p:cNvSpPr>
            <a:spLocks noGrp="1"/>
          </p:cNvSpPr>
          <p:nvPr>
            <p:ph type="body" sz="quarter" idx="45"/>
          </p:nvPr>
        </p:nvSpPr>
        <p:spPr>
          <a:xfrm>
            <a:off x="5306663" y="5264332"/>
            <a:ext cx="16459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7" name="Text Placeholder 5"/>
          <p:cNvSpPr>
            <a:spLocks noGrp="1"/>
          </p:cNvSpPr>
          <p:nvPr>
            <p:ph type="body" sz="quarter" idx="48"/>
          </p:nvPr>
        </p:nvSpPr>
        <p:spPr>
          <a:xfrm>
            <a:off x="7001651" y="5264332"/>
            <a:ext cx="16459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519846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w/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26"/>
          <p:cNvSpPr>
            <a:spLocks noGrp="1"/>
          </p:cNvSpPr>
          <p:nvPr>
            <p:ph type="body" sz="quarter" idx="23" hasCustomPrompt="1"/>
          </p:nvPr>
        </p:nvSpPr>
        <p:spPr>
          <a:xfrm>
            <a:off x="171450" y="1392238"/>
            <a:ext cx="4297680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0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2" name="Text Placeholder 26"/>
          <p:cNvSpPr>
            <a:spLocks noGrp="1"/>
          </p:cNvSpPr>
          <p:nvPr>
            <p:ph type="body" sz="quarter" idx="25" hasCustomPrompt="1"/>
          </p:nvPr>
        </p:nvSpPr>
        <p:spPr>
          <a:xfrm>
            <a:off x="4714558" y="1392238"/>
            <a:ext cx="4297680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0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171450" y="2057400"/>
            <a:ext cx="4297680" cy="4572000"/>
          </a:xfrm>
        </p:spPr>
        <p:txBody>
          <a:bodyPr lIns="0" tIns="0" rIns="0" bIns="0">
            <a:noAutofit/>
          </a:bodyPr>
          <a:lstStyle>
            <a:lvl1pPr>
              <a:spcBef>
                <a:spcPts val="400"/>
              </a:spcBef>
              <a:spcAft>
                <a:spcPts val="400"/>
              </a:spcAft>
              <a:defRPr sz="2000"/>
            </a:lvl1pPr>
            <a:lvl2pPr>
              <a:spcBef>
                <a:spcPts val="400"/>
              </a:spcBef>
              <a:spcAft>
                <a:spcPts val="400"/>
              </a:spcAft>
              <a:defRPr sz="1600"/>
            </a:lvl2pPr>
            <a:lvl3pPr>
              <a:spcBef>
                <a:spcPts val="400"/>
              </a:spcBef>
              <a:spcAft>
                <a:spcPts val="400"/>
              </a:spcAft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24"/>
          </p:nvPr>
        </p:nvSpPr>
        <p:spPr>
          <a:xfrm>
            <a:off x="4705634" y="2057400"/>
            <a:ext cx="4297680" cy="4572000"/>
          </a:xfrm>
        </p:spPr>
        <p:txBody>
          <a:bodyPr lIns="0" tIns="0" rIns="0" bIns="0">
            <a:noAutofit/>
          </a:bodyPr>
          <a:lstStyle>
            <a:lvl1pPr>
              <a:spcBef>
                <a:spcPts val="400"/>
              </a:spcBef>
              <a:spcAft>
                <a:spcPts val="400"/>
              </a:spcAft>
              <a:defRPr sz="2000"/>
            </a:lvl1pPr>
            <a:lvl2pPr>
              <a:spcBef>
                <a:spcPts val="400"/>
              </a:spcBef>
              <a:spcAft>
                <a:spcPts val="400"/>
              </a:spcAft>
              <a:defRPr sz="1600"/>
            </a:lvl2pPr>
            <a:lvl3pPr>
              <a:spcBef>
                <a:spcPts val="400"/>
              </a:spcBef>
              <a:spcAft>
                <a:spcPts val="400"/>
              </a:spcAft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70294540"/>
      </p:ext>
    </p:extLst>
  </p:cSld>
  <p:clrMapOvr>
    <a:masterClrMapping/>
  </p:clrMapOvr>
  <p:transition/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59473" y="1403350"/>
            <a:ext cx="2834640" cy="5181600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6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4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3168536" y="1403350"/>
            <a:ext cx="2834640" cy="5181600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6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4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77598" y="1403350"/>
            <a:ext cx="2834640" cy="5181600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6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4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28069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w/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26"/>
          <p:cNvSpPr>
            <a:spLocks noGrp="1"/>
          </p:cNvSpPr>
          <p:nvPr>
            <p:ph type="body" sz="quarter" idx="27" hasCustomPrompt="1"/>
          </p:nvPr>
        </p:nvSpPr>
        <p:spPr>
          <a:xfrm>
            <a:off x="162572" y="1403350"/>
            <a:ext cx="2834640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8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62572" y="2057400"/>
            <a:ext cx="2834640" cy="4572000"/>
          </a:xfrm>
        </p:spPr>
        <p:txBody>
          <a:bodyPr lIns="0" tIns="0" rIns="0" bIns="0">
            <a:noAutofit/>
          </a:bodyPr>
          <a:lstStyle>
            <a:lvl1pPr>
              <a:spcBef>
                <a:spcPts val="300"/>
              </a:spcBef>
              <a:spcAft>
                <a:spcPts val="300"/>
              </a:spcAft>
              <a:defRPr sz="1600"/>
            </a:lvl1pPr>
            <a:lvl2pPr>
              <a:spcBef>
                <a:spcPts val="300"/>
              </a:spcBef>
              <a:spcAft>
                <a:spcPts val="300"/>
              </a:spcAft>
              <a:defRPr sz="1400"/>
            </a:lvl2pPr>
            <a:lvl3pPr>
              <a:spcBef>
                <a:spcPts val="300"/>
              </a:spcBef>
              <a:spcAft>
                <a:spcPts val="300"/>
              </a:spcAft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4" name="Text Placeholder 26"/>
          <p:cNvSpPr>
            <a:spLocks noGrp="1"/>
          </p:cNvSpPr>
          <p:nvPr>
            <p:ph type="body" sz="quarter" idx="26" hasCustomPrompt="1"/>
          </p:nvPr>
        </p:nvSpPr>
        <p:spPr>
          <a:xfrm>
            <a:off x="3166410" y="1407100"/>
            <a:ext cx="2834640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8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166410" y="2057400"/>
            <a:ext cx="2834640" cy="4572000"/>
          </a:xfrm>
        </p:spPr>
        <p:txBody>
          <a:bodyPr lIns="0" tIns="0" rIns="0" bIns="0">
            <a:noAutofit/>
          </a:bodyPr>
          <a:lstStyle>
            <a:lvl1pPr>
              <a:spcBef>
                <a:spcPts val="300"/>
              </a:spcBef>
              <a:spcAft>
                <a:spcPts val="300"/>
              </a:spcAft>
              <a:defRPr sz="1600"/>
            </a:lvl1pPr>
            <a:lvl2pPr>
              <a:spcBef>
                <a:spcPts val="300"/>
              </a:spcBef>
              <a:spcAft>
                <a:spcPts val="300"/>
              </a:spcAft>
              <a:defRPr sz="1400"/>
            </a:lvl2pPr>
            <a:lvl3pPr>
              <a:spcBef>
                <a:spcPts val="300"/>
              </a:spcBef>
              <a:spcAft>
                <a:spcPts val="300"/>
              </a:spcAft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6" name="Text Placeholder 26"/>
          <p:cNvSpPr>
            <a:spLocks noGrp="1"/>
          </p:cNvSpPr>
          <p:nvPr>
            <p:ph type="body" sz="quarter" idx="25" hasCustomPrompt="1"/>
          </p:nvPr>
        </p:nvSpPr>
        <p:spPr>
          <a:xfrm>
            <a:off x="6170247" y="1407100"/>
            <a:ext cx="2834640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8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6170247" y="2057400"/>
            <a:ext cx="2834640" cy="4572000"/>
          </a:xfrm>
        </p:spPr>
        <p:txBody>
          <a:bodyPr lIns="0" tIns="0" rIns="0" bIns="0">
            <a:noAutofit/>
          </a:bodyPr>
          <a:lstStyle>
            <a:lvl1pPr>
              <a:spcBef>
                <a:spcPts val="300"/>
              </a:spcBef>
              <a:spcAft>
                <a:spcPts val="300"/>
              </a:spcAft>
              <a:defRPr sz="1600"/>
            </a:lvl1pPr>
            <a:lvl2pPr>
              <a:spcBef>
                <a:spcPts val="300"/>
              </a:spcBef>
              <a:spcAft>
                <a:spcPts val="300"/>
              </a:spcAft>
              <a:defRPr sz="1400"/>
            </a:lvl2pPr>
            <a:lvl3pPr>
              <a:spcBef>
                <a:spcPts val="300"/>
              </a:spcBef>
              <a:spcAft>
                <a:spcPts val="300"/>
              </a:spcAft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00989909"/>
      </p:ext>
    </p:extLst>
  </p:cSld>
  <p:clrMapOvr>
    <a:masterClrMapping/>
  </p:clrMapOvr>
  <p:transition/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71450" y="1403350"/>
            <a:ext cx="2106613" cy="5181599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2401887" y="1403350"/>
            <a:ext cx="2106613" cy="5181599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4632324" y="1403350"/>
            <a:ext cx="2106613" cy="5181599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862762" y="1403350"/>
            <a:ext cx="2106613" cy="5181599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46692085"/>
      </p:ext>
    </p:extLst>
  </p:cSld>
  <p:clrMapOvr>
    <a:masterClrMapping/>
  </p:clrMapOvr>
  <p:transition/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s w/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26"/>
          <p:cNvSpPr>
            <a:spLocks noGrp="1"/>
          </p:cNvSpPr>
          <p:nvPr>
            <p:ph type="body" sz="quarter" idx="27" hasCustomPrompt="1"/>
          </p:nvPr>
        </p:nvSpPr>
        <p:spPr>
          <a:xfrm>
            <a:off x="171450" y="1362722"/>
            <a:ext cx="2106613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71450" y="1967891"/>
            <a:ext cx="2106613" cy="46634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6" name="Text Placeholder 26"/>
          <p:cNvSpPr>
            <a:spLocks noGrp="1"/>
          </p:cNvSpPr>
          <p:nvPr>
            <p:ph type="body" sz="quarter" idx="28" hasCustomPrompt="1"/>
          </p:nvPr>
        </p:nvSpPr>
        <p:spPr>
          <a:xfrm>
            <a:off x="2401887" y="1362722"/>
            <a:ext cx="2106613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2401887" y="1967891"/>
            <a:ext cx="2106613" cy="46634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8" name="Text Placeholder 26"/>
          <p:cNvSpPr>
            <a:spLocks noGrp="1"/>
          </p:cNvSpPr>
          <p:nvPr>
            <p:ph type="body" sz="quarter" idx="29" hasCustomPrompt="1"/>
          </p:nvPr>
        </p:nvSpPr>
        <p:spPr>
          <a:xfrm>
            <a:off x="4632324" y="1362722"/>
            <a:ext cx="2106613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4632324" y="1967891"/>
            <a:ext cx="2106613" cy="46634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0" name="Text Placeholder 26"/>
          <p:cNvSpPr>
            <a:spLocks noGrp="1"/>
          </p:cNvSpPr>
          <p:nvPr>
            <p:ph type="body" sz="quarter" idx="30" hasCustomPrompt="1"/>
          </p:nvPr>
        </p:nvSpPr>
        <p:spPr>
          <a:xfrm>
            <a:off x="6862762" y="1362722"/>
            <a:ext cx="2106613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21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862762" y="1967891"/>
            <a:ext cx="2106613" cy="46634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51200383"/>
      </p:ext>
    </p:extLst>
  </p:cSld>
  <p:clrMapOvr>
    <a:masterClrMapping/>
  </p:clrMapOvr>
  <p:transition/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71450" y="1371599"/>
            <a:ext cx="1645920" cy="5271746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323455" y="1371600"/>
            <a:ext cx="1645920" cy="5271746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5535453" y="1371601"/>
            <a:ext cx="1645920" cy="5271746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3747452" y="1371600"/>
            <a:ext cx="1645920" cy="5271746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1959451" y="1371600"/>
            <a:ext cx="1645920" cy="5271746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504478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s w/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26"/>
          <p:cNvSpPr>
            <a:spLocks noGrp="1"/>
          </p:cNvSpPr>
          <p:nvPr>
            <p:ph type="body" sz="quarter" idx="27" hasCustomPrompt="1"/>
          </p:nvPr>
        </p:nvSpPr>
        <p:spPr>
          <a:xfrm>
            <a:off x="171450" y="1356360"/>
            <a:ext cx="1645920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71450" y="1979905"/>
            <a:ext cx="1645920" cy="46634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2" name="Text Placeholder 26"/>
          <p:cNvSpPr>
            <a:spLocks noGrp="1"/>
          </p:cNvSpPr>
          <p:nvPr>
            <p:ph type="body" sz="quarter" idx="28" hasCustomPrompt="1"/>
          </p:nvPr>
        </p:nvSpPr>
        <p:spPr>
          <a:xfrm>
            <a:off x="1959451" y="1356360"/>
            <a:ext cx="1645920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1959451" y="1979906"/>
            <a:ext cx="1645920" cy="46634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4" name="Text Placeholder 26"/>
          <p:cNvSpPr>
            <a:spLocks noGrp="1"/>
          </p:cNvSpPr>
          <p:nvPr>
            <p:ph type="body" sz="quarter" idx="29" hasCustomPrompt="1"/>
          </p:nvPr>
        </p:nvSpPr>
        <p:spPr>
          <a:xfrm>
            <a:off x="3747452" y="1356360"/>
            <a:ext cx="1645920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3747452" y="1979906"/>
            <a:ext cx="1645920" cy="46634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6" name="Text Placeholder 26"/>
          <p:cNvSpPr>
            <a:spLocks noGrp="1"/>
          </p:cNvSpPr>
          <p:nvPr>
            <p:ph type="body" sz="quarter" idx="30" hasCustomPrompt="1"/>
          </p:nvPr>
        </p:nvSpPr>
        <p:spPr>
          <a:xfrm>
            <a:off x="5535453" y="1356360"/>
            <a:ext cx="1645920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5535453" y="1979907"/>
            <a:ext cx="1645920" cy="46634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8" name="Text Placeholder 26"/>
          <p:cNvSpPr>
            <a:spLocks noGrp="1"/>
          </p:cNvSpPr>
          <p:nvPr>
            <p:ph type="body" sz="quarter" idx="31" hasCustomPrompt="1"/>
          </p:nvPr>
        </p:nvSpPr>
        <p:spPr>
          <a:xfrm>
            <a:off x="7323455" y="1356360"/>
            <a:ext cx="1645920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323455" y="1979906"/>
            <a:ext cx="1645920" cy="46634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753431700"/>
      </p:ext>
    </p:extLst>
  </p:cSld>
  <p:clrMapOvr>
    <a:masterClrMapping/>
  </p:clrMapOvr>
  <p:transition/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5"/>
          <p:cNvSpPr>
            <a:spLocks noGrp="1"/>
          </p:cNvSpPr>
          <p:nvPr>
            <p:ph sz="quarter" idx="11"/>
          </p:nvPr>
        </p:nvSpPr>
        <p:spPr>
          <a:xfrm>
            <a:off x="171450" y="1403351"/>
            <a:ext cx="8797925" cy="5181600"/>
          </a:xfrm>
        </p:spPr>
        <p:txBody>
          <a:bodyPr lIns="0" tIns="0" rIns="0" bIns="0"/>
          <a:lstStyle>
            <a:lvl1pPr>
              <a:spcBef>
                <a:spcPts val="400"/>
              </a:spcBef>
              <a:spcAft>
                <a:spcPts val="400"/>
              </a:spcAft>
              <a:defRPr sz="1800"/>
            </a:lvl1pPr>
            <a:lvl2pPr>
              <a:spcBef>
                <a:spcPts val="400"/>
              </a:spcBef>
              <a:spcAft>
                <a:spcPts val="400"/>
              </a:spcAft>
              <a:defRPr sz="1400"/>
            </a:lvl2pPr>
            <a:lvl3pPr>
              <a:spcBef>
                <a:spcPts val="400"/>
              </a:spcBef>
              <a:spcAft>
                <a:spcPts val="400"/>
              </a:spcAft>
              <a:defRPr sz="1400"/>
            </a:lvl3pPr>
            <a:lvl4pPr>
              <a:spcBef>
                <a:spcPts val="400"/>
              </a:spcBef>
              <a:spcAft>
                <a:spcPts val="400"/>
              </a:spcAft>
              <a:defRPr sz="1400"/>
            </a:lvl4pPr>
            <a:lvl5pPr>
              <a:spcBef>
                <a:spcPts val="400"/>
              </a:spcBef>
              <a:spcAft>
                <a:spcPts val="400"/>
              </a:spcAft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503845"/>
      </p:ext>
    </p:extLst>
  </p:cSld>
  <p:clrMapOvr>
    <a:masterClrMapping/>
  </p:clrMapOvr>
  <p:transition/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hevron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3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3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239486" y="2518954"/>
            <a:ext cx="27432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4" name="Text Placeholder 5"/>
          <p:cNvSpPr>
            <a:spLocks noGrp="1"/>
          </p:cNvSpPr>
          <p:nvPr>
            <p:ph type="body" sz="quarter" idx="33"/>
          </p:nvPr>
        </p:nvSpPr>
        <p:spPr>
          <a:xfrm>
            <a:off x="3040004" y="2518954"/>
            <a:ext cx="27432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5" name="Text Placeholder 5"/>
          <p:cNvSpPr>
            <a:spLocks noGrp="1"/>
          </p:cNvSpPr>
          <p:nvPr>
            <p:ph type="body" sz="quarter" idx="38"/>
          </p:nvPr>
        </p:nvSpPr>
        <p:spPr>
          <a:xfrm>
            <a:off x="5862525" y="2518954"/>
            <a:ext cx="27432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6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239486" y="3888377"/>
            <a:ext cx="27432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7" name="Text Placeholder 5"/>
          <p:cNvSpPr>
            <a:spLocks noGrp="1"/>
          </p:cNvSpPr>
          <p:nvPr>
            <p:ph type="body" sz="quarter" idx="34"/>
          </p:nvPr>
        </p:nvSpPr>
        <p:spPr>
          <a:xfrm>
            <a:off x="3040004" y="3888377"/>
            <a:ext cx="27432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8" name="Text Placeholder 5"/>
          <p:cNvSpPr>
            <a:spLocks noGrp="1"/>
          </p:cNvSpPr>
          <p:nvPr>
            <p:ph type="body" sz="quarter" idx="39"/>
          </p:nvPr>
        </p:nvSpPr>
        <p:spPr>
          <a:xfrm>
            <a:off x="5862525" y="3888377"/>
            <a:ext cx="27432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9" name="Text Placeholder 5"/>
          <p:cNvSpPr>
            <a:spLocks noGrp="1"/>
          </p:cNvSpPr>
          <p:nvPr>
            <p:ph type="body" sz="quarter" idx="27"/>
          </p:nvPr>
        </p:nvSpPr>
        <p:spPr>
          <a:xfrm>
            <a:off x="239486" y="5257800"/>
            <a:ext cx="27432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0" name="Text Placeholder 5"/>
          <p:cNvSpPr>
            <a:spLocks noGrp="1"/>
          </p:cNvSpPr>
          <p:nvPr>
            <p:ph type="body" sz="quarter" idx="35"/>
          </p:nvPr>
        </p:nvSpPr>
        <p:spPr>
          <a:xfrm>
            <a:off x="3040004" y="5257800"/>
            <a:ext cx="27432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1" name="Text Placeholder 5"/>
          <p:cNvSpPr>
            <a:spLocks noGrp="1"/>
          </p:cNvSpPr>
          <p:nvPr>
            <p:ph type="body" sz="quarter" idx="40"/>
          </p:nvPr>
        </p:nvSpPr>
        <p:spPr>
          <a:xfrm>
            <a:off x="5862525" y="5257800"/>
            <a:ext cx="27432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024559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hevron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3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228600" y="2518954"/>
            <a:ext cx="201168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33"/>
          </p:nvPr>
        </p:nvSpPr>
        <p:spPr>
          <a:xfrm>
            <a:off x="2352626" y="2518954"/>
            <a:ext cx="201168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38"/>
          </p:nvPr>
        </p:nvSpPr>
        <p:spPr>
          <a:xfrm>
            <a:off x="4476652" y="2518954"/>
            <a:ext cx="201168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43"/>
          </p:nvPr>
        </p:nvSpPr>
        <p:spPr>
          <a:xfrm>
            <a:off x="6600678" y="2518954"/>
            <a:ext cx="201168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228600" y="3888377"/>
            <a:ext cx="201168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1" name="Text Placeholder 5"/>
          <p:cNvSpPr>
            <a:spLocks noGrp="1"/>
          </p:cNvSpPr>
          <p:nvPr>
            <p:ph type="body" sz="quarter" idx="34"/>
          </p:nvPr>
        </p:nvSpPr>
        <p:spPr>
          <a:xfrm>
            <a:off x="2352626" y="3888377"/>
            <a:ext cx="201168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39"/>
          </p:nvPr>
        </p:nvSpPr>
        <p:spPr>
          <a:xfrm>
            <a:off x="4476652" y="3888377"/>
            <a:ext cx="201168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5" name="Text Placeholder 5"/>
          <p:cNvSpPr>
            <a:spLocks noGrp="1"/>
          </p:cNvSpPr>
          <p:nvPr>
            <p:ph type="body" sz="quarter" idx="44"/>
          </p:nvPr>
        </p:nvSpPr>
        <p:spPr>
          <a:xfrm>
            <a:off x="6600678" y="3888377"/>
            <a:ext cx="201168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6" name="Text Placeholder 5"/>
          <p:cNvSpPr>
            <a:spLocks noGrp="1"/>
          </p:cNvSpPr>
          <p:nvPr>
            <p:ph type="body" sz="quarter" idx="27"/>
          </p:nvPr>
        </p:nvSpPr>
        <p:spPr>
          <a:xfrm>
            <a:off x="228600" y="5257800"/>
            <a:ext cx="201168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7" name="Text Placeholder 5"/>
          <p:cNvSpPr>
            <a:spLocks noGrp="1"/>
          </p:cNvSpPr>
          <p:nvPr>
            <p:ph type="body" sz="quarter" idx="35"/>
          </p:nvPr>
        </p:nvSpPr>
        <p:spPr>
          <a:xfrm>
            <a:off x="2352626" y="5257800"/>
            <a:ext cx="201168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8" name="Text Placeholder 5"/>
          <p:cNvSpPr>
            <a:spLocks noGrp="1"/>
          </p:cNvSpPr>
          <p:nvPr>
            <p:ph type="body" sz="quarter" idx="40"/>
          </p:nvPr>
        </p:nvSpPr>
        <p:spPr>
          <a:xfrm>
            <a:off x="4476652" y="5257800"/>
            <a:ext cx="201168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9" name="Text Placeholder 5"/>
          <p:cNvSpPr>
            <a:spLocks noGrp="1"/>
          </p:cNvSpPr>
          <p:nvPr>
            <p:ph type="body" sz="quarter" idx="45"/>
          </p:nvPr>
        </p:nvSpPr>
        <p:spPr>
          <a:xfrm>
            <a:off x="6600678" y="5257800"/>
            <a:ext cx="201168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232780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Chevron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3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4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206828" y="2512422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5" name="Text Placeholder 5"/>
          <p:cNvSpPr>
            <a:spLocks noGrp="1"/>
          </p:cNvSpPr>
          <p:nvPr>
            <p:ph type="body" sz="quarter" idx="33"/>
          </p:nvPr>
        </p:nvSpPr>
        <p:spPr>
          <a:xfrm>
            <a:off x="1618573" y="2512422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6" name="Text Placeholder 5"/>
          <p:cNvSpPr>
            <a:spLocks noGrp="1"/>
          </p:cNvSpPr>
          <p:nvPr>
            <p:ph type="body" sz="quarter" idx="38"/>
          </p:nvPr>
        </p:nvSpPr>
        <p:spPr>
          <a:xfrm>
            <a:off x="3041408" y="2512422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7" name="Text Placeholder 5"/>
          <p:cNvSpPr>
            <a:spLocks noGrp="1"/>
          </p:cNvSpPr>
          <p:nvPr>
            <p:ph type="body" sz="quarter" idx="43"/>
          </p:nvPr>
        </p:nvSpPr>
        <p:spPr>
          <a:xfrm>
            <a:off x="4461590" y="2512422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7" name="Text Placeholder 5"/>
          <p:cNvSpPr>
            <a:spLocks noGrp="1"/>
          </p:cNvSpPr>
          <p:nvPr>
            <p:ph type="body" sz="quarter" idx="46"/>
          </p:nvPr>
        </p:nvSpPr>
        <p:spPr>
          <a:xfrm>
            <a:off x="5881770" y="2512422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0" name="Text Placeholder 5"/>
          <p:cNvSpPr>
            <a:spLocks noGrp="1"/>
          </p:cNvSpPr>
          <p:nvPr>
            <p:ph type="body" sz="quarter" idx="49"/>
          </p:nvPr>
        </p:nvSpPr>
        <p:spPr>
          <a:xfrm>
            <a:off x="7304169" y="2512422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3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206828" y="3887288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4" name="Text Placeholder 5"/>
          <p:cNvSpPr>
            <a:spLocks noGrp="1"/>
          </p:cNvSpPr>
          <p:nvPr>
            <p:ph type="body" sz="quarter" idx="34"/>
          </p:nvPr>
        </p:nvSpPr>
        <p:spPr>
          <a:xfrm>
            <a:off x="1618573" y="3887288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5" name="Text Placeholder 5"/>
          <p:cNvSpPr>
            <a:spLocks noGrp="1"/>
          </p:cNvSpPr>
          <p:nvPr>
            <p:ph type="body" sz="quarter" idx="39"/>
          </p:nvPr>
        </p:nvSpPr>
        <p:spPr>
          <a:xfrm>
            <a:off x="3041408" y="3887288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6" name="Text Placeholder 5"/>
          <p:cNvSpPr>
            <a:spLocks noGrp="1"/>
          </p:cNvSpPr>
          <p:nvPr>
            <p:ph type="body" sz="quarter" idx="44"/>
          </p:nvPr>
        </p:nvSpPr>
        <p:spPr>
          <a:xfrm>
            <a:off x="4461590" y="3887288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1" name="Text Placeholder 5"/>
          <p:cNvSpPr>
            <a:spLocks noGrp="1"/>
          </p:cNvSpPr>
          <p:nvPr>
            <p:ph type="body" sz="quarter" idx="47"/>
          </p:nvPr>
        </p:nvSpPr>
        <p:spPr>
          <a:xfrm>
            <a:off x="5881770" y="3887288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3" name="Text Placeholder 5"/>
          <p:cNvSpPr>
            <a:spLocks noGrp="1"/>
          </p:cNvSpPr>
          <p:nvPr>
            <p:ph type="body" sz="quarter" idx="50"/>
          </p:nvPr>
        </p:nvSpPr>
        <p:spPr>
          <a:xfrm>
            <a:off x="7304169" y="3887288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5" name="Text Placeholder 5"/>
          <p:cNvSpPr>
            <a:spLocks noGrp="1"/>
          </p:cNvSpPr>
          <p:nvPr>
            <p:ph type="body" sz="quarter" idx="27"/>
          </p:nvPr>
        </p:nvSpPr>
        <p:spPr>
          <a:xfrm>
            <a:off x="206828" y="5262154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6" name="Text Placeholder 5"/>
          <p:cNvSpPr>
            <a:spLocks noGrp="1"/>
          </p:cNvSpPr>
          <p:nvPr>
            <p:ph type="body" sz="quarter" idx="35"/>
          </p:nvPr>
        </p:nvSpPr>
        <p:spPr>
          <a:xfrm>
            <a:off x="1618573" y="5262154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7" name="Text Placeholder 5"/>
          <p:cNvSpPr>
            <a:spLocks noGrp="1"/>
          </p:cNvSpPr>
          <p:nvPr>
            <p:ph type="body" sz="quarter" idx="40"/>
          </p:nvPr>
        </p:nvSpPr>
        <p:spPr>
          <a:xfrm>
            <a:off x="3041408" y="5262154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8" name="Text Placeholder 5"/>
          <p:cNvSpPr>
            <a:spLocks noGrp="1"/>
          </p:cNvSpPr>
          <p:nvPr>
            <p:ph type="body" sz="quarter" idx="45"/>
          </p:nvPr>
        </p:nvSpPr>
        <p:spPr>
          <a:xfrm>
            <a:off x="4461590" y="5262154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9" name="Text Placeholder 5"/>
          <p:cNvSpPr>
            <a:spLocks noGrp="1"/>
          </p:cNvSpPr>
          <p:nvPr>
            <p:ph type="body" sz="quarter" idx="48"/>
          </p:nvPr>
        </p:nvSpPr>
        <p:spPr>
          <a:xfrm>
            <a:off x="5881770" y="5262154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0" name="Text Placeholder 5"/>
          <p:cNvSpPr>
            <a:spLocks noGrp="1"/>
          </p:cNvSpPr>
          <p:nvPr>
            <p:ph type="body" sz="quarter" idx="51"/>
          </p:nvPr>
        </p:nvSpPr>
        <p:spPr>
          <a:xfrm>
            <a:off x="7304169" y="5262154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725184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hevron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3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7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228600" y="2514600"/>
            <a:ext cx="16459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8" name="Text Placeholder 5"/>
          <p:cNvSpPr>
            <a:spLocks noGrp="1"/>
          </p:cNvSpPr>
          <p:nvPr>
            <p:ph type="body" sz="quarter" idx="33"/>
          </p:nvPr>
        </p:nvSpPr>
        <p:spPr>
          <a:xfrm>
            <a:off x="1913520" y="2514600"/>
            <a:ext cx="16459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9" name="Text Placeholder 5"/>
          <p:cNvSpPr>
            <a:spLocks noGrp="1"/>
          </p:cNvSpPr>
          <p:nvPr>
            <p:ph type="body" sz="quarter" idx="38"/>
          </p:nvPr>
        </p:nvSpPr>
        <p:spPr>
          <a:xfrm>
            <a:off x="3611675" y="2514600"/>
            <a:ext cx="16459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0" name="Text Placeholder 5"/>
          <p:cNvSpPr>
            <a:spLocks noGrp="1"/>
          </p:cNvSpPr>
          <p:nvPr>
            <p:ph type="body" sz="quarter" idx="43"/>
          </p:nvPr>
        </p:nvSpPr>
        <p:spPr>
          <a:xfrm>
            <a:off x="5306663" y="2514600"/>
            <a:ext cx="16459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9" name="Text Placeholder 5"/>
          <p:cNvSpPr>
            <a:spLocks noGrp="1"/>
          </p:cNvSpPr>
          <p:nvPr>
            <p:ph type="body" sz="quarter" idx="46"/>
          </p:nvPr>
        </p:nvSpPr>
        <p:spPr>
          <a:xfrm>
            <a:off x="7001651" y="2514600"/>
            <a:ext cx="16459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2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228600" y="3889466"/>
            <a:ext cx="16459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4" name="Text Placeholder 5"/>
          <p:cNvSpPr>
            <a:spLocks noGrp="1"/>
          </p:cNvSpPr>
          <p:nvPr>
            <p:ph type="body" sz="quarter" idx="34"/>
          </p:nvPr>
        </p:nvSpPr>
        <p:spPr>
          <a:xfrm>
            <a:off x="1913520" y="3889466"/>
            <a:ext cx="16459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5" name="Text Placeholder 5"/>
          <p:cNvSpPr>
            <a:spLocks noGrp="1"/>
          </p:cNvSpPr>
          <p:nvPr>
            <p:ph type="body" sz="quarter" idx="39"/>
          </p:nvPr>
        </p:nvSpPr>
        <p:spPr>
          <a:xfrm>
            <a:off x="3611675" y="3889466"/>
            <a:ext cx="16459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6" name="Text Placeholder 5"/>
          <p:cNvSpPr>
            <a:spLocks noGrp="1"/>
          </p:cNvSpPr>
          <p:nvPr>
            <p:ph type="body" sz="quarter" idx="44"/>
          </p:nvPr>
        </p:nvSpPr>
        <p:spPr>
          <a:xfrm>
            <a:off x="5306663" y="3889466"/>
            <a:ext cx="16459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1" name="Text Placeholder 5"/>
          <p:cNvSpPr>
            <a:spLocks noGrp="1"/>
          </p:cNvSpPr>
          <p:nvPr>
            <p:ph type="body" sz="quarter" idx="47"/>
          </p:nvPr>
        </p:nvSpPr>
        <p:spPr>
          <a:xfrm>
            <a:off x="7001651" y="3889466"/>
            <a:ext cx="16459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3" name="Text Placeholder 5"/>
          <p:cNvSpPr>
            <a:spLocks noGrp="1"/>
          </p:cNvSpPr>
          <p:nvPr>
            <p:ph type="body" sz="quarter" idx="27"/>
          </p:nvPr>
        </p:nvSpPr>
        <p:spPr>
          <a:xfrm>
            <a:off x="228600" y="5264332"/>
            <a:ext cx="16459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4" name="Text Placeholder 5"/>
          <p:cNvSpPr>
            <a:spLocks noGrp="1"/>
          </p:cNvSpPr>
          <p:nvPr>
            <p:ph type="body" sz="quarter" idx="35"/>
          </p:nvPr>
        </p:nvSpPr>
        <p:spPr>
          <a:xfrm>
            <a:off x="1913520" y="5264332"/>
            <a:ext cx="16459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5" name="Text Placeholder 5"/>
          <p:cNvSpPr>
            <a:spLocks noGrp="1"/>
          </p:cNvSpPr>
          <p:nvPr>
            <p:ph type="body" sz="quarter" idx="40"/>
          </p:nvPr>
        </p:nvSpPr>
        <p:spPr>
          <a:xfrm>
            <a:off x="3611675" y="5264332"/>
            <a:ext cx="16459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6" name="Text Placeholder 5"/>
          <p:cNvSpPr>
            <a:spLocks noGrp="1"/>
          </p:cNvSpPr>
          <p:nvPr>
            <p:ph type="body" sz="quarter" idx="45"/>
          </p:nvPr>
        </p:nvSpPr>
        <p:spPr>
          <a:xfrm>
            <a:off x="5306663" y="5264332"/>
            <a:ext cx="16459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7" name="Text Placeholder 5"/>
          <p:cNvSpPr>
            <a:spLocks noGrp="1"/>
          </p:cNvSpPr>
          <p:nvPr>
            <p:ph type="body" sz="quarter" idx="48"/>
          </p:nvPr>
        </p:nvSpPr>
        <p:spPr>
          <a:xfrm>
            <a:off x="7001651" y="5264332"/>
            <a:ext cx="16459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111881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Chevron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3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4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206828" y="2512422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5" name="Text Placeholder 5"/>
          <p:cNvSpPr>
            <a:spLocks noGrp="1"/>
          </p:cNvSpPr>
          <p:nvPr>
            <p:ph type="body" sz="quarter" idx="33"/>
          </p:nvPr>
        </p:nvSpPr>
        <p:spPr>
          <a:xfrm>
            <a:off x="1618573" y="2512422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6" name="Text Placeholder 5"/>
          <p:cNvSpPr>
            <a:spLocks noGrp="1"/>
          </p:cNvSpPr>
          <p:nvPr>
            <p:ph type="body" sz="quarter" idx="38"/>
          </p:nvPr>
        </p:nvSpPr>
        <p:spPr>
          <a:xfrm>
            <a:off x="3041408" y="2512422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7" name="Text Placeholder 5"/>
          <p:cNvSpPr>
            <a:spLocks noGrp="1"/>
          </p:cNvSpPr>
          <p:nvPr>
            <p:ph type="body" sz="quarter" idx="43"/>
          </p:nvPr>
        </p:nvSpPr>
        <p:spPr>
          <a:xfrm>
            <a:off x="4461590" y="2512422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7" name="Text Placeholder 5"/>
          <p:cNvSpPr>
            <a:spLocks noGrp="1"/>
          </p:cNvSpPr>
          <p:nvPr>
            <p:ph type="body" sz="quarter" idx="46"/>
          </p:nvPr>
        </p:nvSpPr>
        <p:spPr>
          <a:xfrm>
            <a:off x="5881770" y="2512422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0" name="Text Placeholder 5"/>
          <p:cNvSpPr>
            <a:spLocks noGrp="1"/>
          </p:cNvSpPr>
          <p:nvPr>
            <p:ph type="body" sz="quarter" idx="49"/>
          </p:nvPr>
        </p:nvSpPr>
        <p:spPr>
          <a:xfrm>
            <a:off x="7304169" y="2512422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3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206828" y="3887288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4" name="Text Placeholder 5"/>
          <p:cNvSpPr>
            <a:spLocks noGrp="1"/>
          </p:cNvSpPr>
          <p:nvPr>
            <p:ph type="body" sz="quarter" idx="34"/>
          </p:nvPr>
        </p:nvSpPr>
        <p:spPr>
          <a:xfrm>
            <a:off x="1618573" y="3887288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5" name="Text Placeholder 5"/>
          <p:cNvSpPr>
            <a:spLocks noGrp="1"/>
          </p:cNvSpPr>
          <p:nvPr>
            <p:ph type="body" sz="quarter" idx="39"/>
          </p:nvPr>
        </p:nvSpPr>
        <p:spPr>
          <a:xfrm>
            <a:off x="3041408" y="3887288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6" name="Text Placeholder 5"/>
          <p:cNvSpPr>
            <a:spLocks noGrp="1"/>
          </p:cNvSpPr>
          <p:nvPr>
            <p:ph type="body" sz="quarter" idx="44"/>
          </p:nvPr>
        </p:nvSpPr>
        <p:spPr>
          <a:xfrm>
            <a:off x="4461590" y="3887288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1" name="Text Placeholder 5"/>
          <p:cNvSpPr>
            <a:spLocks noGrp="1"/>
          </p:cNvSpPr>
          <p:nvPr>
            <p:ph type="body" sz="quarter" idx="47"/>
          </p:nvPr>
        </p:nvSpPr>
        <p:spPr>
          <a:xfrm>
            <a:off x="5881770" y="3887288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3" name="Text Placeholder 5"/>
          <p:cNvSpPr>
            <a:spLocks noGrp="1"/>
          </p:cNvSpPr>
          <p:nvPr>
            <p:ph type="body" sz="quarter" idx="50"/>
          </p:nvPr>
        </p:nvSpPr>
        <p:spPr>
          <a:xfrm>
            <a:off x="7304169" y="3887288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5" name="Text Placeholder 5"/>
          <p:cNvSpPr>
            <a:spLocks noGrp="1"/>
          </p:cNvSpPr>
          <p:nvPr>
            <p:ph type="body" sz="quarter" idx="27"/>
          </p:nvPr>
        </p:nvSpPr>
        <p:spPr>
          <a:xfrm>
            <a:off x="206828" y="5262154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6" name="Text Placeholder 5"/>
          <p:cNvSpPr>
            <a:spLocks noGrp="1"/>
          </p:cNvSpPr>
          <p:nvPr>
            <p:ph type="body" sz="quarter" idx="35"/>
          </p:nvPr>
        </p:nvSpPr>
        <p:spPr>
          <a:xfrm>
            <a:off x="1618573" y="5262154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7" name="Text Placeholder 5"/>
          <p:cNvSpPr>
            <a:spLocks noGrp="1"/>
          </p:cNvSpPr>
          <p:nvPr>
            <p:ph type="body" sz="quarter" idx="40"/>
          </p:nvPr>
        </p:nvSpPr>
        <p:spPr>
          <a:xfrm>
            <a:off x="3041408" y="5262154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8" name="Text Placeholder 5"/>
          <p:cNvSpPr>
            <a:spLocks noGrp="1"/>
          </p:cNvSpPr>
          <p:nvPr>
            <p:ph type="body" sz="quarter" idx="45"/>
          </p:nvPr>
        </p:nvSpPr>
        <p:spPr>
          <a:xfrm>
            <a:off x="4461590" y="5262154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9" name="Text Placeholder 5"/>
          <p:cNvSpPr>
            <a:spLocks noGrp="1"/>
          </p:cNvSpPr>
          <p:nvPr>
            <p:ph type="body" sz="quarter" idx="48"/>
          </p:nvPr>
        </p:nvSpPr>
        <p:spPr>
          <a:xfrm>
            <a:off x="5881770" y="5262154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0" name="Text Placeholder 5"/>
          <p:cNvSpPr>
            <a:spLocks noGrp="1"/>
          </p:cNvSpPr>
          <p:nvPr>
            <p:ph type="body" sz="quarter" idx="51"/>
          </p:nvPr>
        </p:nvSpPr>
        <p:spPr>
          <a:xfrm>
            <a:off x="7304169" y="5262154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871222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Chevron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3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1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174172" y="2514600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2" name="Text Placeholder 5"/>
          <p:cNvSpPr>
            <a:spLocks noGrp="1"/>
          </p:cNvSpPr>
          <p:nvPr>
            <p:ph type="body" sz="quarter" idx="33"/>
          </p:nvPr>
        </p:nvSpPr>
        <p:spPr>
          <a:xfrm>
            <a:off x="1390609" y="2514600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4" name="Text Placeholder 5"/>
          <p:cNvSpPr>
            <a:spLocks noGrp="1"/>
          </p:cNvSpPr>
          <p:nvPr>
            <p:ph type="body" sz="quarter" idx="38"/>
          </p:nvPr>
        </p:nvSpPr>
        <p:spPr>
          <a:xfrm>
            <a:off x="2607047" y="2514600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5" name="Text Placeholder 5"/>
          <p:cNvSpPr>
            <a:spLocks noGrp="1"/>
          </p:cNvSpPr>
          <p:nvPr>
            <p:ph type="body" sz="quarter" idx="43"/>
          </p:nvPr>
        </p:nvSpPr>
        <p:spPr>
          <a:xfrm>
            <a:off x="3823484" y="2514600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4" name="Text Placeholder 5"/>
          <p:cNvSpPr>
            <a:spLocks noGrp="1"/>
          </p:cNvSpPr>
          <p:nvPr>
            <p:ph type="body" sz="quarter" idx="46"/>
          </p:nvPr>
        </p:nvSpPr>
        <p:spPr>
          <a:xfrm>
            <a:off x="5039923" y="2514600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7" name="Text Placeholder 5"/>
          <p:cNvSpPr>
            <a:spLocks noGrp="1"/>
          </p:cNvSpPr>
          <p:nvPr>
            <p:ph type="body" sz="quarter" idx="49"/>
          </p:nvPr>
        </p:nvSpPr>
        <p:spPr>
          <a:xfrm>
            <a:off x="6256359" y="2514600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0" name="Text Placeholder 5"/>
          <p:cNvSpPr>
            <a:spLocks noGrp="1"/>
          </p:cNvSpPr>
          <p:nvPr>
            <p:ph type="body" sz="quarter" idx="52"/>
          </p:nvPr>
        </p:nvSpPr>
        <p:spPr>
          <a:xfrm>
            <a:off x="7472800" y="2514600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3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174172" y="3889466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4" name="Text Placeholder 5"/>
          <p:cNvSpPr>
            <a:spLocks noGrp="1"/>
          </p:cNvSpPr>
          <p:nvPr>
            <p:ph type="body" sz="quarter" idx="34"/>
          </p:nvPr>
        </p:nvSpPr>
        <p:spPr>
          <a:xfrm>
            <a:off x="1390609" y="3889466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5" name="Text Placeholder 5"/>
          <p:cNvSpPr>
            <a:spLocks noGrp="1"/>
          </p:cNvSpPr>
          <p:nvPr>
            <p:ph type="body" sz="quarter" idx="39"/>
          </p:nvPr>
        </p:nvSpPr>
        <p:spPr>
          <a:xfrm>
            <a:off x="2607047" y="3889466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6" name="Text Placeholder 5"/>
          <p:cNvSpPr>
            <a:spLocks noGrp="1"/>
          </p:cNvSpPr>
          <p:nvPr>
            <p:ph type="body" sz="quarter" idx="44"/>
          </p:nvPr>
        </p:nvSpPr>
        <p:spPr>
          <a:xfrm>
            <a:off x="3823484" y="3889466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1" name="Text Placeholder 5"/>
          <p:cNvSpPr>
            <a:spLocks noGrp="1"/>
          </p:cNvSpPr>
          <p:nvPr>
            <p:ph type="body" sz="quarter" idx="47"/>
          </p:nvPr>
        </p:nvSpPr>
        <p:spPr>
          <a:xfrm>
            <a:off x="5039923" y="3889466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3" name="Text Placeholder 5"/>
          <p:cNvSpPr>
            <a:spLocks noGrp="1"/>
          </p:cNvSpPr>
          <p:nvPr>
            <p:ph type="body" sz="quarter" idx="50"/>
          </p:nvPr>
        </p:nvSpPr>
        <p:spPr>
          <a:xfrm>
            <a:off x="6256359" y="3889466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5" name="Text Placeholder 5"/>
          <p:cNvSpPr>
            <a:spLocks noGrp="1"/>
          </p:cNvSpPr>
          <p:nvPr>
            <p:ph type="body" sz="quarter" idx="53"/>
          </p:nvPr>
        </p:nvSpPr>
        <p:spPr>
          <a:xfrm>
            <a:off x="7472800" y="3889466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7" name="Text Placeholder 5"/>
          <p:cNvSpPr>
            <a:spLocks noGrp="1"/>
          </p:cNvSpPr>
          <p:nvPr>
            <p:ph type="body" sz="quarter" idx="27"/>
          </p:nvPr>
        </p:nvSpPr>
        <p:spPr>
          <a:xfrm>
            <a:off x="174172" y="5264332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8" name="Text Placeholder 5"/>
          <p:cNvSpPr>
            <a:spLocks noGrp="1"/>
          </p:cNvSpPr>
          <p:nvPr>
            <p:ph type="body" sz="quarter" idx="35"/>
          </p:nvPr>
        </p:nvSpPr>
        <p:spPr>
          <a:xfrm>
            <a:off x="1390609" y="5264332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9" name="Text Placeholder 5"/>
          <p:cNvSpPr>
            <a:spLocks noGrp="1"/>
          </p:cNvSpPr>
          <p:nvPr>
            <p:ph type="body" sz="quarter" idx="40"/>
          </p:nvPr>
        </p:nvSpPr>
        <p:spPr>
          <a:xfrm>
            <a:off x="2607047" y="5264332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90" name="Text Placeholder 5"/>
          <p:cNvSpPr>
            <a:spLocks noGrp="1"/>
          </p:cNvSpPr>
          <p:nvPr>
            <p:ph type="body" sz="quarter" idx="45"/>
          </p:nvPr>
        </p:nvSpPr>
        <p:spPr>
          <a:xfrm>
            <a:off x="3823484" y="5264332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91" name="Text Placeholder 5"/>
          <p:cNvSpPr>
            <a:spLocks noGrp="1"/>
          </p:cNvSpPr>
          <p:nvPr>
            <p:ph type="body" sz="quarter" idx="48"/>
          </p:nvPr>
        </p:nvSpPr>
        <p:spPr>
          <a:xfrm>
            <a:off x="5039923" y="5264332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92" name="Text Placeholder 5"/>
          <p:cNvSpPr>
            <a:spLocks noGrp="1"/>
          </p:cNvSpPr>
          <p:nvPr>
            <p:ph type="body" sz="quarter" idx="51"/>
          </p:nvPr>
        </p:nvSpPr>
        <p:spPr>
          <a:xfrm>
            <a:off x="6256359" y="5264332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93" name="Text Placeholder 5"/>
          <p:cNvSpPr>
            <a:spLocks noGrp="1"/>
          </p:cNvSpPr>
          <p:nvPr>
            <p:ph type="body" sz="quarter" idx="54"/>
          </p:nvPr>
        </p:nvSpPr>
        <p:spPr>
          <a:xfrm>
            <a:off x="7472800" y="5264332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622950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enty o Proper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76200" y="804212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33"/>
          </p:nvPr>
        </p:nvSpPr>
        <p:spPr>
          <a:xfrm>
            <a:off x="2362200" y="804212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38"/>
          </p:nvPr>
        </p:nvSpPr>
        <p:spPr>
          <a:xfrm>
            <a:off x="4648200" y="804212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43"/>
          </p:nvPr>
        </p:nvSpPr>
        <p:spPr>
          <a:xfrm>
            <a:off x="6884987" y="804212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76200" y="1974759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34"/>
          </p:nvPr>
        </p:nvSpPr>
        <p:spPr>
          <a:xfrm>
            <a:off x="2362200" y="1974759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2" name="Text Placeholder 5"/>
          <p:cNvSpPr>
            <a:spLocks noGrp="1"/>
          </p:cNvSpPr>
          <p:nvPr>
            <p:ph type="body" sz="quarter" idx="39"/>
          </p:nvPr>
        </p:nvSpPr>
        <p:spPr>
          <a:xfrm>
            <a:off x="4648200" y="1974759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6" name="Text Placeholder 5"/>
          <p:cNvSpPr>
            <a:spLocks noGrp="1"/>
          </p:cNvSpPr>
          <p:nvPr>
            <p:ph type="body" sz="quarter" idx="44"/>
          </p:nvPr>
        </p:nvSpPr>
        <p:spPr>
          <a:xfrm>
            <a:off x="6884987" y="1974759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0" name="Text Placeholder 5"/>
          <p:cNvSpPr>
            <a:spLocks noGrp="1"/>
          </p:cNvSpPr>
          <p:nvPr>
            <p:ph type="body" sz="quarter" idx="27"/>
          </p:nvPr>
        </p:nvSpPr>
        <p:spPr>
          <a:xfrm>
            <a:off x="76200" y="3145306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3" name="Text Placeholder 5"/>
          <p:cNvSpPr>
            <a:spLocks noGrp="1"/>
          </p:cNvSpPr>
          <p:nvPr>
            <p:ph type="body" sz="quarter" idx="35"/>
          </p:nvPr>
        </p:nvSpPr>
        <p:spPr>
          <a:xfrm>
            <a:off x="2362200" y="3145306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6" name="Text Placeholder 5"/>
          <p:cNvSpPr>
            <a:spLocks noGrp="1"/>
          </p:cNvSpPr>
          <p:nvPr>
            <p:ph type="body" sz="quarter" idx="40"/>
          </p:nvPr>
        </p:nvSpPr>
        <p:spPr>
          <a:xfrm>
            <a:off x="4648200" y="3145306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9" name="Text Placeholder 5"/>
          <p:cNvSpPr>
            <a:spLocks noGrp="1"/>
          </p:cNvSpPr>
          <p:nvPr>
            <p:ph type="body" sz="quarter" idx="45"/>
          </p:nvPr>
        </p:nvSpPr>
        <p:spPr>
          <a:xfrm>
            <a:off x="6884987" y="3145306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2" name="Text Placeholder 5"/>
          <p:cNvSpPr>
            <a:spLocks noGrp="1"/>
          </p:cNvSpPr>
          <p:nvPr>
            <p:ph type="body" sz="quarter" idx="31"/>
          </p:nvPr>
        </p:nvSpPr>
        <p:spPr>
          <a:xfrm>
            <a:off x="76200" y="4315853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4" name="Text Placeholder 5"/>
          <p:cNvSpPr>
            <a:spLocks noGrp="1"/>
          </p:cNvSpPr>
          <p:nvPr>
            <p:ph type="body" sz="quarter" idx="36"/>
          </p:nvPr>
        </p:nvSpPr>
        <p:spPr>
          <a:xfrm>
            <a:off x="2362200" y="4315853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6" name="Text Placeholder 5"/>
          <p:cNvSpPr>
            <a:spLocks noGrp="1"/>
          </p:cNvSpPr>
          <p:nvPr>
            <p:ph type="body" sz="quarter" idx="41"/>
          </p:nvPr>
        </p:nvSpPr>
        <p:spPr>
          <a:xfrm>
            <a:off x="4648200" y="4315853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8" name="Text Placeholder 5"/>
          <p:cNvSpPr>
            <a:spLocks noGrp="1"/>
          </p:cNvSpPr>
          <p:nvPr>
            <p:ph type="body" sz="quarter" idx="46"/>
          </p:nvPr>
        </p:nvSpPr>
        <p:spPr>
          <a:xfrm>
            <a:off x="6884987" y="4315853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9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76200" y="5486400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0" name="Text Placeholder 5"/>
          <p:cNvSpPr>
            <a:spLocks noGrp="1"/>
          </p:cNvSpPr>
          <p:nvPr>
            <p:ph type="body" sz="quarter" idx="32"/>
          </p:nvPr>
        </p:nvSpPr>
        <p:spPr>
          <a:xfrm>
            <a:off x="2362200" y="5486400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1" name="Text Placeholder 5"/>
          <p:cNvSpPr>
            <a:spLocks noGrp="1"/>
          </p:cNvSpPr>
          <p:nvPr>
            <p:ph type="body" sz="quarter" idx="37"/>
          </p:nvPr>
        </p:nvSpPr>
        <p:spPr>
          <a:xfrm>
            <a:off x="4648200" y="5486400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2" name="Text Placeholder 5"/>
          <p:cNvSpPr>
            <a:spLocks noGrp="1"/>
          </p:cNvSpPr>
          <p:nvPr>
            <p:ph type="body" sz="quarter" idx="42"/>
          </p:nvPr>
        </p:nvSpPr>
        <p:spPr>
          <a:xfrm>
            <a:off x="6884987" y="5486400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377318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2 Prioritization Matr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3"/>
          <p:cNvSpPr>
            <a:spLocks noChangeArrowheads="1"/>
          </p:cNvSpPr>
          <p:nvPr userDrawn="1"/>
        </p:nvSpPr>
        <p:spPr bwMode="auto">
          <a:xfrm>
            <a:off x="809212" y="1294086"/>
            <a:ext cx="8203025" cy="5063170"/>
          </a:xfrm>
          <a:prstGeom prst="rect">
            <a:avLst/>
          </a:prstGeom>
          <a:noFill/>
          <a:ln>
            <a:solidFill>
              <a:schemeClr val="tx1"/>
            </a:solidFill>
            <a:headEnd/>
            <a:tailEnd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eaLnBrk="0" hangingPunct="0">
              <a:spcBef>
                <a:spcPct val="20000"/>
              </a:spcBef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ext Box 7"/>
          <p:cNvSpPr txBox="1">
            <a:spLocks noChangeArrowheads="1"/>
          </p:cNvSpPr>
          <p:nvPr userDrawn="1"/>
        </p:nvSpPr>
        <p:spPr bwMode="auto">
          <a:xfrm>
            <a:off x="192409" y="1266007"/>
            <a:ext cx="602537" cy="27699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pPr algn="r" eaLnBrk="0" hangingPunct="0">
              <a:spcBef>
                <a:spcPct val="20000"/>
              </a:spcBef>
            </a:pPr>
            <a:r>
              <a:rPr lang="en-US" sz="1200" b="1" dirty="0">
                <a:solidFill>
                  <a:prstClr val="black"/>
                </a:solidFill>
                <a:latin typeface="Arial"/>
              </a:rPr>
              <a:t>High</a:t>
            </a: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185051" y="6103010"/>
            <a:ext cx="609896" cy="27699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pPr algn="r" eaLnBrk="0" hangingPunct="0">
              <a:spcBef>
                <a:spcPct val="20000"/>
              </a:spcBef>
            </a:pPr>
            <a:r>
              <a:rPr lang="en-US" sz="1200" b="1" dirty="0">
                <a:solidFill>
                  <a:prstClr val="black"/>
                </a:solidFill>
                <a:latin typeface="Arial"/>
              </a:rPr>
              <a:t>Low</a:t>
            </a: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-371186" y="3468535"/>
            <a:ext cx="1093788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b="1" dirty="0">
                <a:solidFill>
                  <a:prstClr val="black"/>
                </a:solidFill>
                <a:latin typeface="Arial"/>
              </a:rPr>
              <a:t>Value</a:t>
            </a:r>
          </a:p>
        </p:txBody>
      </p:sp>
      <p:sp>
        <p:nvSpPr>
          <p:cNvPr id="7" name="Text Box 10"/>
          <p:cNvSpPr txBox="1">
            <a:spLocks noChangeArrowheads="1"/>
          </p:cNvSpPr>
          <p:nvPr userDrawn="1"/>
        </p:nvSpPr>
        <p:spPr bwMode="auto">
          <a:xfrm>
            <a:off x="3624324" y="6346832"/>
            <a:ext cx="2586038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b="1" dirty="0" smtClean="0">
                <a:solidFill>
                  <a:prstClr val="black"/>
                </a:solidFill>
                <a:latin typeface="Arial"/>
              </a:rPr>
              <a:t>Effort/Cost</a:t>
            </a:r>
            <a:endParaRPr lang="en-US" sz="1200" b="1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8" name="Text Box 11"/>
          <p:cNvSpPr txBox="1">
            <a:spLocks noChangeArrowheads="1"/>
          </p:cNvSpPr>
          <p:nvPr userDrawn="1"/>
        </p:nvSpPr>
        <p:spPr bwMode="auto">
          <a:xfrm>
            <a:off x="803364" y="6342155"/>
            <a:ext cx="435376" cy="27699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45720" rIns="45720" anchor="ctr"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en-US" sz="1200" b="1" dirty="0">
                <a:solidFill>
                  <a:prstClr val="black"/>
                </a:solidFill>
                <a:latin typeface="Arial"/>
              </a:rPr>
              <a:t>High</a:t>
            </a:r>
          </a:p>
        </p:txBody>
      </p:sp>
      <p:sp>
        <p:nvSpPr>
          <p:cNvPr id="9" name="Text Box 12"/>
          <p:cNvSpPr txBox="1">
            <a:spLocks noChangeArrowheads="1"/>
          </p:cNvSpPr>
          <p:nvPr userDrawn="1"/>
        </p:nvSpPr>
        <p:spPr bwMode="auto">
          <a:xfrm>
            <a:off x="8644313" y="6322239"/>
            <a:ext cx="401713" cy="27699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45720" rIns="45720" anchor="ctr"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en-US" sz="1200" b="1" dirty="0">
                <a:solidFill>
                  <a:prstClr val="black"/>
                </a:solidFill>
                <a:latin typeface="Arial"/>
              </a:rPr>
              <a:t>Low</a:t>
            </a:r>
          </a:p>
        </p:txBody>
      </p:sp>
      <p:cxnSp>
        <p:nvCxnSpPr>
          <p:cNvPr id="10" name="Straight Connector 9"/>
          <p:cNvCxnSpPr>
            <a:stCxn id="3" idx="1"/>
            <a:endCxn id="3" idx="3"/>
          </p:cNvCxnSpPr>
          <p:nvPr userDrawn="1"/>
        </p:nvCxnSpPr>
        <p:spPr>
          <a:xfrm rot="10800000" flipH="1">
            <a:off x="809211" y="3825671"/>
            <a:ext cx="82030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11" name="Straight Connector 10"/>
          <p:cNvCxnSpPr>
            <a:stCxn id="3" idx="2"/>
            <a:endCxn id="3" idx="0"/>
          </p:cNvCxnSpPr>
          <p:nvPr userDrawn="1"/>
        </p:nvCxnSpPr>
        <p:spPr>
          <a:xfrm rot="5400000" flipH="1">
            <a:off x="2379140" y="3825671"/>
            <a:ext cx="506317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3" idx="1"/>
            <a:endCxn id="3" idx="2"/>
          </p:cNvCxnSpPr>
          <p:nvPr userDrawn="1"/>
        </p:nvCxnSpPr>
        <p:spPr>
          <a:xfrm rot="10800000" flipH="1" flipV="1">
            <a:off x="809211" y="3825670"/>
            <a:ext cx="4101513" cy="2531585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6400800" y="1219200"/>
            <a:ext cx="1371600" cy="381000"/>
          </a:xfrm>
          <a:prstGeom prst="rect">
            <a:avLst/>
          </a:prstGeom>
        </p:spPr>
        <p:txBody>
          <a:bodyPr wrap="square" lIns="0" tIns="0" rIns="0" bIns="0" rtlCol="0" anchor="ctr">
            <a:noAutofit/>
          </a:bodyPr>
          <a:lstStyle/>
          <a:p>
            <a:pPr algn="ctr" eaLnBrk="0" hangingPunct="0">
              <a:spcBef>
                <a:spcPts val="600"/>
              </a:spcBef>
              <a:buFont typeface="Arial" pitchFamily="34" charset="0"/>
              <a:buNone/>
            </a:pPr>
            <a:r>
              <a:rPr lang="en-US" sz="1600" b="1" u="sng" dirty="0" smtClean="0">
                <a:solidFill>
                  <a:prstClr val="black"/>
                </a:solidFill>
                <a:latin typeface="Arial"/>
                <a:ea typeface="ＭＳ Ｐゴシック" pitchFamily="-112" charset="-128"/>
              </a:rPr>
              <a:t>Drive Daily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1917237" y="1219200"/>
            <a:ext cx="1885460" cy="381000"/>
          </a:xfrm>
          <a:prstGeom prst="rect">
            <a:avLst/>
          </a:prstGeom>
        </p:spPr>
        <p:txBody>
          <a:bodyPr wrap="square" lIns="0" tIns="0" rIns="0" bIns="0" rtlCol="0" anchor="ctr">
            <a:noAutofit/>
          </a:bodyPr>
          <a:lstStyle/>
          <a:p>
            <a:pPr algn="ctr" eaLnBrk="0" hangingPunct="0">
              <a:spcBef>
                <a:spcPts val="600"/>
              </a:spcBef>
              <a:buFont typeface="Arial" pitchFamily="34" charset="0"/>
              <a:buNone/>
            </a:pPr>
            <a:r>
              <a:rPr lang="en-US" sz="1600" b="1" u="sng" dirty="0" smtClean="0">
                <a:solidFill>
                  <a:prstClr val="black"/>
                </a:solidFill>
                <a:latin typeface="Arial"/>
                <a:ea typeface="ＭＳ Ｐゴシック" pitchFamily="-112" charset="-128"/>
              </a:rPr>
              <a:t>Selectively Invest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6400800" y="3770544"/>
            <a:ext cx="1371600" cy="381000"/>
          </a:xfrm>
          <a:prstGeom prst="rect">
            <a:avLst/>
          </a:prstGeom>
        </p:spPr>
        <p:txBody>
          <a:bodyPr wrap="square" lIns="0" tIns="0" rIns="0" bIns="0" rtlCol="0" anchor="ctr">
            <a:noAutofit/>
          </a:bodyPr>
          <a:lstStyle/>
          <a:p>
            <a:pPr algn="ctr" eaLnBrk="0" hangingPunct="0">
              <a:spcBef>
                <a:spcPts val="600"/>
              </a:spcBef>
              <a:buFont typeface="Arial" pitchFamily="34" charset="0"/>
              <a:buNone/>
            </a:pPr>
            <a:r>
              <a:rPr lang="en-US" sz="1600" b="1" u="sng" dirty="0" smtClean="0">
                <a:solidFill>
                  <a:prstClr val="black"/>
                </a:solidFill>
                <a:latin typeface="Arial"/>
                <a:ea typeface="ＭＳ Ｐゴシック" pitchFamily="-112" charset="-128"/>
              </a:rPr>
              <a:t>Work In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2174167" y="3770544"/>
            <a:ext cx="1371600" cy="381000"/>
          </a:xfrm>
          <a:prstGeom prst="rect">
            <a:avLst/>
          </a:prstGeom>
        </p:spPr>
        <p:txBody>
          <a:bodyPr wrap="square" lIns="0" tIns="0" rIns="0" bIns="0" rtlCol="0" anchor="ctr">
            <a:noAutofit/>
          </a:bodyPr>
          <a:lstStyle/>
          <a:p>
            <a:pPr algn="ctr" eaLnBrk="0" hangingPunct="0">
              <a:spcBef>
                <a:spcPts val="600"/>
              </a:spcBef>
              <a:buFont typeface="Arial" pitchFamily="34" charset="0"/>
              <a:buNone/>
            </a:pPr>
            <a:r>
              <a:rPr lang="en-US" sz="1600" b="1" u="sng" dirty="0" smtClean="0">
                <a:solidFill>
                  <a:prstClr val="black"/>
                </a:solidFill>
                <a:latin typeface="Arial"/>
                <a:ea typeface="ＭＳ Ｐゴシック" pitchFamily="-112" charset="-128"/>
              </a:rPr>
              <a:t>Delay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914400" y="4724400"/>
            <a:ext cx="1371600" cy="381000"/>
          </a:xfrm>
          <a:prstGeom prst="rect">
            <a:avLst/>
          </a:prstGeom>
        </p:spPr>
        <p:txBody>
          <a:bodyPr wrap="square" lIns="0" tIns="0" rIns="0" bIns="0" rtlCol="0" anchor="ctr">
            <a:noAutofit/>
          </a:bodyPr>
          <a:lstStyle/>
          <a:p>
            <a:pPr algn="ctr" eaLnBrk="0" hangingPunct="0">
              <a:spcBef>
                <a:spcPts val="600"/>
              </a:spcBef>
              <a:buFont typeface="Arial" pitchFamily="34" charset="0"/>
              <a:buNone/>
            </a:pPr>
            <a:r>
              <a:rPr lang="en-US" sz="1600" b="1" u="sng" dirty="0" smtClean="0">
                <a:solidFill>
                  <a:prstClr val="black"/>
                </a:solidFill>
                <a:latin typeface="Arial"/>
                <a:ea typeface="ＭＳ Ｐゴシック" pitchFamily="-112" charset="-128"/>
              </a:rPr>
              <a:t>Ignore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914400" y="160020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1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2819400" y="160020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3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914400" y="234696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4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2819400" y="234696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5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5105400" y="160020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7010400" y="160020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7" name="Text Placeholder 13"/>
          <p:cNvSpPr>
            <a:spLocks noGrp="1"/>
          </p:cNvSpPr>
          <p:nvPr>
            <p:ph type="body" sz="quarter" idx="18"/>
          </p:nvPr>
        </p:nvSpPr>
        <p:spPr>
          <a:xfrm>
            <a:off x="5105400" y="239268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8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7010400" y="239268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9" name="Text Placeholder 13"/>
          <p:cNvSpPr>
            <a:spLocks noGrp="1"/>
          </p:cNvSpPr>
          <p:nvPr>
            <p:ph type="body" sz="quarter" idx="20"/>
          </p:nvPr>
        </p:nvSpPr>
        <p:spPr>
          <a:xfrm>
            <a:off x="5105400" y="413385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0" name="Text Placeholder 13"/>
          <p:cNvSpPr>
            <a:spLocks noGrp="1"/>
          </p:cNvSpPr>
          <p:nvPr>
            <p:ph type="body" sz="quarter" idx="21"/>
          </p:nvPr>
        </p:nvSpPr>
        <p:spPr>
          <a:xfrm>
            <a:off x="7010400" y="413385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1" name="Text Placeholder 13"/>
          <p:cNvSpPr>
            <a:spLocks noGrp="1"/>
          </p:cNvSpPr>
          <p:nvPr>
            <p:ph type="body" sz="quarter" idx="22"/>
          </p:nvPr>
        </p:nvSpPr>
        <p:spPr>
          <a:xfrm>
            <a:off x="5105400" y="4916805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2" name="Text Placeholder 13"/>
          <p:cNvSpPr>
            <a:spLocks noGrp="1"/>
          </p:cNvSpPr>
          <p:nvPr>
            <p:ph type="body" sz="quarter" idx="23"/>
          </p:nvPr>
        </p:nvSpPr>
        <p:spPr>
          <a:xfrm>
            <a:off x="7010400" y="4916805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3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2286000" y="411480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4" name="Text Placeholder 13"/>
          <p:cNvSpPr>
            <a:spLocks noGrp="1"/>
          </p:cNvSpPr>
          <p:nvPr>
            <p:ph type="body" sz="quarter" idx="25"/>
          </p:nvPr>
        </p:nvSpPr>
        <p:spPr>
          <a:xfrm>
            <a:off x="914400" y="516636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5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914400" y="318516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6" name="Text Placeholder 13"/>
          <p:cNvSpPr>
            <a:spLocks noGrp="1"/>
          </p:cNvSpPr>
          <p:nvPr>
            <p:ph type="body" sz="quarter" idx="27"/>
          </p:nvPr>
        </p:nvSpPr>
        <p:spPr>
          <a:xfrm>
            <a:off x="2819400" y="318516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7" name="Text Placeholder 13"/>
          <p:cNvSpPr>
            <a:spLocks noGrp="1"/>
          </p:cNvSpPr>
          <p:nvPr>
            <p:ph type="body" sz="quarter" idx="28"/>
          </p:nvPr>
        </p:nvSpPr>
        <p:spPr>
          <a:xfrm>
            <a:off x="5105400" y="318516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8" name="Text Placeholder 13"/>
          <p:cNvSpPr>
            <a:spLocks noGrp="1"/>
          </p:cNvSpPr>
          <p:nvPr>
            <p:ph type="body" sz="quarter" idx="29"/>
          </p:nvPr>
        </p:nvSpPr>
        <p:spPr>
          <a:xfrm>
            <a:off x="7010400" y="318516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9" name="Text Placeholder 13"/>
          <p:cNvSpPr>
            <a:spLocks noGrp="1"/>
          </p:cNvSpPr>
          <p:nvPr>
            <p:ph type="body" sz="quarter" idx="30"/>
          </p:nvPr>
        </p:nvSpPr>
        <p:spPr>
          <a:xfrm>
            <a:off x="5105400" y="569976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0" name="Text Placeholder 13"/>
          <p:cNvSpPr>
            <a:spLocks noGrp="1"/>
          </p:cNvSpPr>
          <p:nvPr>
            <p:ph type="body" sz="quarter" idx="31"/>
          </p:nvPr>
        </p:nvSpPr>
        <p:spPr>
          <a:xfrm>
            <a:off x="7010400" y="569976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1" name="Text Placeholder 13"/>
          <p:cNvSpPr>
            <a:spLocks noGrp="1"/>
          </p:cNvSpPr>
          <p:nvPr>
            <p:ph type="body" sz="quarter" idx="32"/>
          </p:nvPr>
        </p:nvSpPr>
        <p:spPr>
          <a:xfrm>
            <a:off x="3124200" y="472440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2" name="Text Placeholder 13"/>
          <p:cNvSpPr>
            <a:spLocks noGrp="1"/>
          </p:cNvSpPr>
          <p:nvPr>
            <p:ph type="body" sz="quarter" idx="33"/>
          </p:nvPr>
        </p:nvSpPr>
        <p:spPr>
          <a:xfrm>
            <a:off x="2133600" y="577596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7637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tion Pl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52761" y="1266825"/>
            <a:ext cx="4536700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092819" y="1266825"/>
            <a:ext cx="1889256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4745937" y="1266825"/>
            <a:ext cx="2286000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" name="Text Placeholder 26"/>
          <p:cNvSpPr>
            <a:spLocks noGrp="1"/>
          </p:cNvSpPr>
          <p:nvPr>
            <p:ph type="body" sz="quarter" idx="25" hasCustomPrompt="1"/>
          </p:nvPr>
        </p:nvSpPr>
        <p:spPr>
          <a:xfrm>
            <a:off x="7092819" y="685800"/>
            <a:ext cx="1889256" cy="528992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8" name="Text Placeholder 26"/>
          <p:cNvSpPr>
            <a:spLocks noGrp="1"/>
          </p:cNvSpPr>
          <p:nvPr>
            <p:ph type="body" sz="quarter" idx="26" hasCustomPrompt="1"/>
          </p:nvPr>
        </p:nvSpPr>
        <p:spPr>
          <a:xfrm>
            <a:off x="4752975" y="685800"/>
            <a:ext cx="2286000" cy="528992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9" name="Text Placeholder 26"/>
          <p:cNvSpPr>
            <a:spLocks noGrp="1"/>
          </p:cNvSpPr>
          <p:nvPr>
            <p:ph type="body" sz="quarter" idx="27" hasCustomPrompt="1"/>
          </p:nvPr>
        </p:nvSpPr>
        <p:spPr>
          <a:xfrm>
            <a:off x="151723" y="685800"/>
            <a:ext cx="4536700" cy="528992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28"/>
          </p:nvPr>
        </p:nvSpPr>
        <p:spPr>
          <a:xfrm>
            <a:off x="146507" y="1941582"/>
            <a:ext cx="4536700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29"/>
          </p:nvPr>
        </p:nvSpPr>
        <p:spPr>
          <a:xfrm>
            <a:off x="7086565" y="1941582"/>
            <a:ext cx="1889256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30"/>
          </p:nvPr>
        </p:nvSpPr>
        <p:spPr>
          <a:xfrm>
            <a:off x="4739683" y="1941582"/>
            <a:ext cx="2286000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31"/>
          </p:nvPr>
        </p:nvSpPr>
        <p:spPr>
          <a:xfrm>
            <a:off x="146507" y="2616339"/>
            <a:ext cx="4536700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32"/>
          </p:nvPr>
        </p:nvSpPr>
        <p:spPr>
          <a:xfrm>
            <a:off x="7086565" y="2616339"/>
            <a:ext cx="1889256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33"/>
          </p:nvPr>
        </p:nvSpPr>
        <p:spPr>
          <a:xfrm>
            <a:off x="4739683" y="2616339"/>
            <a:ext cx="2286000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34"/>
          </p:nvPr>
        </p:nvSpPr>
        <p:spPr>
          <a:xfrm>
            <a:off x="146507" y="3291096"/>
            <a:ext cx="4536700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35"/>
          </p:nvPr>
        </p:nvSpPr>
        <p:spPr>
          <a:xfrm>
            <a:off x="7086565" y="3291096"/>
            <a:ext cx="1889256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36"/>
          </p:nvPr>
        </p:nvSpPr>
        <p:spPr>
          <a:xfrm>
            <a:off x="4739683" y="3291096"/>
            <a:ext cx="2286000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37"/>
          </p:nvPr>
        </p:nvSpPr>
        <p:spPr>
          <a:xfrm>
            <a:off x="146507" y="3965853"/>
            <a:ext cx="4536700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38"/>
          </p:nvPr>
        </p:nvSpPr>
        <p:spPr>
          <a:xfrm>
            <a:off x="7086565" y="3965853"/>
            <a:ext cx="1889256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1" name="Text Placeholder 5"/>
          <p:cNvSpPr>
            <a:spLocks noGrp="1"/>
          </p:cNvSpPr>
          <p:nvPr>
            <p:ph type="body" sz="quarter" idx="39"/>
          </p:nvPr>
        </p:nvSpPr>
        <p:spPr>
          <a:xfrm>
            <a:off x="4739683" y="3965853"/>
            <a:ext cx="2286000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40"/>
          </p:nvPr>
        </p:nvSpPr>
        <p:spPr>
          <a:xfrm>
            <a:off x="146507" y="4640610"/>
            <a:ext cx="4536700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41"/>
          </p:nvPr>
        </p:nvSpPr>
        <p:spPr>
          <a:xfrm>
            <a:off x="7086565" y="4640610"/>
            <a:ext cx="1889256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42"/>
          </p:nvPr>
        </p:nvSpPr>
        <p:spPr>
          <a:xfrm>
            <a:off x="4739683" y="4640610"/>
            <a:ext cx="2286000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43"/>
          </p:nvPr>
        </p:nvSpPr>
        <p:spPr>
          <a:xfrm>
            <a:off x="146507" y="5315367"/>
            <a:ext cx="4536700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44"/>
          </p:nvPr>
        </p:nvSpPr>
        <p:spPr>
          <a:xfrm>
            <a:off x="7086565" y="5315367"/>
            <a:ext cx="1889256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45"/>
          </p:nvPr>
        </p:nvSpPr>
        <p:spPr>
          <a:xfrm>
            <a:off x="4739683" y="5315367"/>
            <a:ext cx="2286000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46"/>
          </p:nvPr>
        </p:nvSpPr>
        <p:spPr>
          <a:xfrm>
            <a:off x="146507" y="5990122"/>
            <a:ext cx="4536700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47"/>
          </p:nvPr>
        </p:nvSpPr>
        <p:spPr>
          <a:xfrm>
            <a:off x="7086565" y="5990122"/>
            <a:ext cx="1889256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0" name="Text Placeholder 5"/>
          <p:cNvSpPr>
            <a:spLocks noGrp="1"/>
          </p:cNvSpPr>
          <p:nvPr>
            <p:ph type="body" sz="quarter" idx="48"/>
          </p:nvPr>
        </p:nvSpPr>
        <p:spPr>
          <a:xfrm>
            <a:off x="4739683" y="5990122"/>
            <a:ext cx="2286000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022078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 Purpose 2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9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39"/>
          </p:nvPr>
        </p:nvSpPr>
        <p:spPr>
          <a:xfrm>
            <a:off x="76200" y="1976438"/>
            <a:ext cx="1371600" cy="385762"/>
          </a:xfrm>
        </p:spPr>
        <p:txBody>
          <a:bodyPr/>
          <a:lstStyle>
            <a:lvl1pPr marL="0" indent="0">
              <a:buNone/>
              <a:defRPr sz="1800" b="1"/>
            </a:lvl1pPr>
            <a:lvl2pPr marL="228600" indent="0">
              <a:buNone/>
              <a:defRPr sz="1400" b="1"/>
            </a:lvl2pPr>
            <a:lvl3pPr marL="457200" indent="0">
              <a:buNone/>
              <a:defRPr sz="1400" b="1"/>
            </a:lvl3pPr>
            <a:lvl4pPr marL="685800" indent="0">
              <a:buNone/>
              <a:defRPr sz="1400" b="1"/>
            </a:lvl4pPr>
            <a:lvl5pPr marL="914400" indent="0">
              <a:buNone/>
              <a:defRPr sz="1400" b="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1" name="Text Placeholder 3"/>
          <p:cNvSpPr>
            <a:spLocks noGrp="1"/>
          </p:cNvSpPr>
          <p:nvPr>
            <p:ph type="body" sz="quarter" idx="40"/>
          </p:nvPr>
        </p:nvSpPr>
        <p:spPr>
          <a:xfrm>
            <a:off x="76200" y="3531834"/>
            <a:ext cx="1371600" cy="385762"/>
          </a:xfrm>
        </p:spPr>
        <p:txBody>
          <a:bodyPr/>
          <a:lstStyle>
            <a:lvl1pPr marL="0" indent="0">
              <a:buNone/>
              <a:defRPr sz="1800" b="1"/>
            </a:lvl1pPr>
            <a:lvl2pPr marL="228600" indent="0">
              <a:buNone/>
              <a:defRPr sz="1400" b="1"/>
            </a:lvl2pPr>
            <a:lvl3pPr marL="457200" indent="0">
              <a:buNone/>
              <a:defRPr sz="1400" b="1"/>
            </a:lvl3pPr>
            <a:lvl4pPr marL="685800" indent="0">
              <a:buNone/>
              <a:defRPr sz="1400" b="1"/>
            </a:lvl4pPr>
            <a:lvl5pPr marL="914400" indent="0">
              <a:buNone/>
              <a:defRPr sz="1400" b="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2" name="Text Placeholder 3"/>
          <p:cNvSpPr>
            <a:spLocks noGrp="1"/>
          </p:cNvSpPr>
          <p:nvPr>
            <p:ph type="body" sz="quarter" idx="41"/>
          </p:nvPr>
        </p:nvSpPr>
        <p:spPr>
          <a:xfrm>
            <a:off x="76200" y="5090160"/>
            <a:ext cx="1371600" cy="385762"/>
          </a:xfrm>
        </p:spPr>
        <p:txBody>
          <a:bodyPr/>
          <a:lstStyle>
            <a:lvl1pPr marL="0" indent="0">
              <a:buNone/>
              <a:defRPr sz="1800" b="1"/>
            </a:lvl1pPr>
            <a:lvl2pPr marL="228600" indent="0">
              <a:buNone/>
              <a:defRPr sz="1400" b="1"/>
            </a:lvl2pPr>
            <a:lvl3pPr marL="457200" indent="0">
              <a:buNone/>
              <a:defRPr sz="1400" b="1"/>
            </a:lvl3pPr>
            <a:lvl4pPr marL="685800" indent="0">
              <a:buNone/>
              <a:defRPr sz="1400" b="1"/>
            </a:lvl4pPr>
            <a:lvl5pPr marL="914400" indent="0">
              <a:buNone/>
              <a:defRPr sz="1400" b="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3" name="Text Placeholder 26"/>
          <p:cNvSpPr>
            <a:spLocks noGrp="1"/>
          </p:cNvSpPr>
          <p:nvPr>
            <p:ph type="body" sz="quarter" idx="27" hasCustomPrompt="1"/>
          </p:nvPr>
        </p:nvSpPr>
        <p:spPr>
          <a:xfrm>
            <a:off x="1524000" y="1371600"/>
            <a:ext cx="365760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4" name="Text Placeholder 26"/>
          <p:cNvSpPr>
            <a:spLocks noGrp="1"/>
          </p:cNvSpPr>
          <p:nvPr>
            <p:ph type="body" sz="quarter" idx="28" hasCustomPrompt="1"/>
          </p:nvPr>
        </p:nvSpPr>
        <p:spPr>
          <a:xfrm>
            <a:off x="5342878" y="1371600"/>
            <a:ext cx="365760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50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524000" y="1976438"/>
            <a:ext cx="36576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1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5342878" y="1976438"/>
            <a:ext cx="36576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4" name="Text Placeholder 5"/>
          <p:cNvSpPr>
            <a:spLocks noGrp="1"/>
          </p:cNvSpPr>
          <p:nvPr>
            <p:ph type="body" sz="quarter" idx="42"/>
          </p:nvPr>
        </p:nvSpPr>
        <p:spPr>
          <a:xfrm>
            <a:off x="1524000" y="3531834"/>
            <a:ext cx="36576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5" name="Text Placeholder 5"/>
          <p:cNvSpPr>
            <a:spLocks noGrp="1"/>
          </p:cNvSpPr>
          <p:nvPr>
            <p:ph type="body" sz="quarter" idx="43"/>
          </p:nvPr>
        </p:nvSpPr>
        <p:spPr>
          <a:xfrm>
            <a:off x="5342878" y="3531834"/>
            <a:ext cx="36576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8" name="Text Placeholder 5"/>
          <p:cNvSpPr>
            <a:spLocks noGrp="1"/>
          </p:cNvSpPr>
          <p:nvPr>
            <p:ph type="body" sz="quarter" idx="46"/>
          </p:nvPr>
        </p:nvSpPr>
        <p:spPr>
          <a:xfrm>
            <a:off x="1524000" y="5090160"/>
            <a:ext cx="36576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9" name="Text Placeholder 5"/>
          <p:cNvSpPr>
            <a:spLocks noGrp="1"/>
          </p:cNvSpPr>
          <p:nvPr>
            <p:ph type="body" sz="quarter" idx="47"/>
          </p:nvPr>
        </p:nvSpPr>
        <p:spPr>
          <a:xfrm>
            <a:off x="5342878" y="5090160"/>
            <a:ext cx="36576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913143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 Purpose 3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9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39"/>
          </p:nvPr>
        </p:nvSpPr>
        <p:spPr>
          <a:xfrm>
            <a:off x="76200" y="1976438"/>
            <a:ext cx="1371600" cy="385762"/>
          </a:xfrm>
        </p:spPr>
        <p:txBody>
          <a:bodyPr/>
          <a:lstStyle>
            <a:lvl1pPr marL="0" indent="0">
              <a:buNone/>
              <a:defRPr sz="1800" b="1"/>
            </a:lvl1pPr>
            <a:lvl2pPr marL="228600" indent="0">
              <a:buNone/>
              <a:defRPr sz="1400" b="1"/>
            </a:lvl2pPr>
            <a:lvl3pPr marL="457200" indent="0">
              <a:buNone/>
              <a:defRPr sz="1400" b="1"/>
            </a:lvl3pPr>
            <a:lvl4pPr marL="685800" indent="0">
              <a:buNone/>
              <a:defRPr sz="1400" b="1"/>
            </a:lvl4pPr>
            <a:lvl5pPr marL="914400" indent="0">
              <a:buNone/>
              <a:defRPr sz="1400" b="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1" name="Text Placeholder 3"/>
          <p:cNvSpPr>
            <a:spLocks noGrp="1"/>
          </p:cNvSpPr>
          <p:nvPr>
            <p:ph type="body" sz="quarter" idx="40"/>
          </p:nvPr>
        </p:nvSpPr>
        <p:spPr>
          <a:xfrm>
            <a:off x="76200" y="3531834"/>
            <a:ext cx="1371600" cy="385762"/>
          </a:xfrm>
        </p:spPr>
        <p:txBody>
          <a:bodyPr/>
          <a:lstStyle>
            <a:lvl1pPr marL="0" indent="0">
              <a:buNone/>
              <a:defRPr sz="1800" b="1"/>
            </a:lvl1pPr>
            <a:lvl2pPr marL="228600" indent="0">
              <a:buNone/>
              <a:defRPr sz="1400" b="1"/>
            </a:lvl2pPr>
            <a:lvl3pPr marL="457200" indent="0">
              <a:buNone/>
              <a:defRPr sz="1400" b="1"/>
            </a:lvl3pPr>
            <a:lvl4pPr marL="685800" indent="0">
              <a:buNone/>
              <a:defRPr sz="1400" b="1"/>
            </a:lvl4pPr>
            <a:lvl5pPr marL="914400" indent="0">
              <a:buNone/>
              <a:defRPr sz="1400" b="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2" name="Text Placeholder 3"/>
          <p:cNvSpPr>
            <a:spLocks noGrp="1"/>
          </p:cNvSpPr>
          <p:nvPr>
            <p:ph type="body" sz="quarter" idx="41"/>
          </p:nvPr>
        </p:nvSpPr>
        <p:spPr>
          <a:xfrm>
            <a:off x="76200" y="5090160"/>
            <a:ext cx="1371600" cy="385762"/>
          </a:xfrm>
        </p:spPr>
        <p:txBody>
          <a:bodyPr/>
          <a:lstStyle>
            <a:lvl1pPr marL="0" indent="0">
              <a:buNone/>
              <a:defRPr sz="1800" b="1"/>
            </a:lvl1pPr>
            <a:lvl2pPr marL="228600" indent="0">
              <a:buNone/>
              <a:defRPr sz="1400" b="1"/>
            </a:lvl2pPr>
            <a:lvl3pPr marL="457200" indent="0">
              <a:buNone/>
              <a:defRPr sz="1400" b="1"/>
            </a:lvl3pPr>
            <a:lvl4pPr marL="685800" indent="0">
              <a:buNone/>
              <a:defRPr sz="1400" b="1"/>
            </a:lvl4pPr>
            <a:lvl5pPr marL="914400" indent="0">
              <a:buNone/>
              <a:defRPr sz="1400" b="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3" name="Text Placeholder 26"/>
          <p:cNvSpPr>
            <a:spLocks noGrp="1"/>
          </p:cNvSpPr>
          <p:nvPr>
            <p:ph type="body" sz="quarter" idx="27" hasCustomPrompt="1"/>
          </p:nvPr>
        </p:nvSpPr>
        <p:spPr>
          <a:xfrm>
            <a:off x="1524000" y="1371600"/>
            <a:ext cx="237744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4" name="Text Placeholder 26"/>
          <p:cNvSpPr>
            <a:spLocks noGrp="1"/>
          </p:cNvSpPr>
          <p:nvPr>
            <p:ph type="body" sz="quarter" idx="28" hasCustomPrompt="1"/>
          </p:nvPr>
        </p:nvSpPr>
        <p:spPr>
          <a:xfrm>
            <a:off x="4069080" y="1371600"/>
            <a:ext cx="237744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5" name="Text Placeholder 26"/>
          <p:cNvSpPr>
            <a:spLocks noGrp="1"/>
          </p:cNvSpPr>
          <p:nvPr>
            <p:ph type="body" sz="quarter" idx="29" hasCustomPrompt="1"/>
          </p:nvPr>
        </p:nvSpPr>
        <p:spPr>
          <a:xfrm>
            <a:off x="6623038" y="1371600"/>
            <a:ext cx="237744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50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524000" y="1976438"/>
            <a:ext cx="23774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1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069080" y="1976438"/>
            <a:ext cx="23774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2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6614160" y="1976438"/>
            <a:ext cx="23774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4" name="Text Placeholder 5"/>
          <p:cNvSpPr>
            <a:spLocks noGrp="1"/>
          </p:cNvSpPr>
          <p:nvPr>
            <p:ph type="body" sz="quarter" idx="42"/>
          </p:nvPr>
        </p:nvSpPr>
        <p:spPr>
          <a:xfrm>
            <a:off x="1524000" y="3531834"/>
            <a:ext cx="23774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5" name="Text Placeholder 5"/>
          <p:cNvSpPr>
            <a:spLocks noGrp="1"/>
          </p:cNvSpPr>
          <p:nvPr>
            <p:ph type="body" sz="quarter" idx="43"/>
          </p:nvPr>
        </p:nvSpPr>
        <p:spPr>
          <a:xfrm>
            <a:off x="4069080" y="3531834"/>
            <a:ext cx="23774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6" name="Text Placeholder 5"/>
          <p:cNvSpPr>
            <a:spLocks noGrp="1"/>
          </p:cNvSpPr>
          <p:nvPr>
            <p:ph type="body" sz="quarter" idx="44"/>
          </p:nvPr>
        </p:nvSpPr>
        <p:spPr>
          <a:xfrm>
            <a:off x="6614160" y="3531834"/>
            <a:ext cx="23774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8" name="Text Placeholder 5"/>
          <p:cNvSpPr>
            <a:spLocks noGrp="1"/>
          </p:cNvSpPr>
          <p:nvPr>
            <p:ph type="body" sz="quarter" idx="46"/>
          </p:nvPr>
        </p:nvSpPr>
        <p:spPr>
          <a:xfrm>
            <a:off x="1524000" y="5090160"/>
            <a:ext cx="23774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9" name="Text Placeholder 5"/>
          <p:cNvSpPr>
            <a:spLocks noGrp="1"/>
          </p:cNvSpPr>
          <p:nvPr>
            <p:ph type="body" sz="quarter" idx="47"/>
          </p:nvPr>
        </p:nvSpPr>
        <p:spPr>
          <a:xfrm>
            <a:off x="4069080" y="5090160"/>
            <a:ext cx="23774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0" name="Text Placeholder 5"/>
          <p:cNvSpPr>
            <a:spLocks noGrp="1"/>
          </p:cNvSpPr>
          <p:nvPr>
            <p:ph type="body" sz="quarter" idx="48"/>
          </p:nvPr>
        </p:nvSpPr>
        <p:spPr>
          <a:xfrm>
            <a:off x="6614160" y="5090160"/>
            <a:ext cx="23774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138281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 Purpose 4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9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39"/>
          </p:nvPr>
        </p:nvSpPr>
        <p:spPr>
          <a:xfrm>
            <a:off x="76200" y="1976438"/>
            <a:ext cx="1371600" cy="385762"/>
          </a:xfrm>
        </p:spPr>
        <p:txBody>
          <a:bodyPr/>
          <a:lstStyle>
            <a:lvl1pPr marL="0" indent="0">
              <a:buNone/>
              <a:defRPr sz="1800" b="1"/>
            </a:lvl1pPr>
            <a:lvl2pPr marL="228600" indent="0">
              <a:buNone/>
              <a:defRPr sz="1400" b="1"/>
            </a:lvl2pPr>
            <a:lvl3pPr marL="457200" indent="0">
              <a:buNone/>
              <a:defRPr sz="1400" b="1"/>
            </a:lvl3pPr>
            <a:lvl4pPr marL="685800" indent="0">
              <a:buNone/>
              <a:defRPr sz="1400" b="1"/>
            </a:lvl4pPr>
            <a:lvl5pPr marL="914400" indent="0">
              <a:buNone/>
              <a:defRPr sz="1400" b="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1" name="Text Placeholder 3"/>
          <p:cNvSpPr>
            <a:spLocks noGrp="1"/>
          </p:cNvSpPr>
          <p:nvPr>
            <p:ph type="body" sz="quarter" idx="40"/>
          </p:nvPr>
        </p:nvSpPr>
        <p:spPr>
          <a:xfrm>
            <a:off x="76200" y="3531834"/>
            <a:ext cx="1371600" cy="385762"/>
          </a:xfrm>
        </p:spPr>
        <p:txBody>
          <a:bodyPr/>
          <a:lstStyle>
            <a:lvl1pPr marL="0" indent="0">
              <a:buNone/>
              <a:defRPr sz="1800" b="1"/>
            </a:lvl1pPr>
            <a:lvl2pPr marL="228600" indent="0">
              <a:buNone/>
              <a:defRPr sz="1400" b="1"/>
            </a:lvl2pPr>
            <a:lvl3pPr marL="457200" indent="0">
              <a:buNone/>
              <a:defRPr sz="1400" b="1"/>
            </a:lvl3pPr>
            <a:lvl4pPr marL="685800" indent="0">
              <a:buNone/>
              <a:defRPr sz="1400" b="1"/>
            </a:lvl4pPr>
            <a:lvl5pPr marL="914400" indent="0">
              <a:buNone/>
              <a:defRPr sz="1400" b="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2" name="Text Placeholder 3"/>
          <p:cNvSpPr>
            <a:spLocks noGrp="1"/>
          </p:cNvSpPr>
          <p:nvPr>
            <p:ph type="body" sz="quarter" idx="41"/>
          </p:nvPr>
        </p:nvSpPr>
        <p:spPr>
          <a:xfrm>
            <a:off x="76200" y="5090160"/>
            <a:ext cx="1371600" cy="385762"/>
          </a:xfrm>
        </p:spPr>
        <p:txBody>
          <a:bodyPr/>
          <a:lstStyle>
            <a:lvl1pPr marL="0" indent="0">
              <a:buNone/>
              <a:defRPr sz="1800" b="1"/>
            </a:lvl1pPr>
            <a:lvl2pPr marL="228600" indent="0">
              <a:buNone/>
              <a:defRPr sz="1400" b="1"/>
            </a:lvl2pPr>
            <a:lvl3pPr marL="457200" indent="0">
              <a:buNone/>
              <a:defRPr sz="1400" b="1"/>
            </a:lvl3pPr>
            <a:lvl4pPr marL="685800" indent="0">
              <a:buNone/>
              <a:defRPr sz="1400" b="1"/>
            </a:lvl4pPr>
            <a:lvl5pPr marL="914400" indent="0">
              <a:buNone/>
              <a:defRPr sz="1400" b="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3" name="Text Placeholder 26"/>
          <p:cNvSpPr>
            <a:spLocks noGrp="1"/>
          </p:cNvSpPr>
          <p:nvPr>
            <p:ph type="body" sz="quarter" idx="27" hasCustomPrompt="1"/>
          </p:nvPr>
        </p:nvSpPr>
        <p:spPr>
          <a:xfrm>
            <a:off x="1524000" y="1371600"/>
            <a:ext cx="182880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4" name="Text Placeholder 26"/>
          <p:cNvSpPr>
            <a:spLocks noGrp="1"/>
          </p:cNvSpPr>
          <p:nvPr>
            <p:ph type="body" sz="quarter" idx="28" hasCustomPrompt="1"/>
          </p:nvPr>
        </p:nvSpPr>
        <p:spPr>
          <a:xfrm>
            <a:off x="3406559" y="1371600"/>
            <a:ext cx="182880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5" name="Text Placeholder 26"/>
          <p:cNvSpPr>
            <a:spLocks noGrp="1"/>
          </p:cNvSpPr>
          <p:nvPr>
            <p:ph type="body" sz="quarter" idx="29" hasCustomPrompt="1"/>
          </p:nvPr>
        </p:nvSpPr>
        <p:spPr>
          <a:xfrm>
            <a:off x="5289118" y="1371600"/>
            <a:ext cx="182880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6" name="Text Placeholder 26"/>
          <p:cNvSpPr>
            <a:spLocks noGrp="1"/>
          </p:cNvSpPr>
          <p:nvPr>
            <p:ph type="body" sz="quarter" idx="30" hasCustomPrompt="1"/>
          </p:nvPr>
        </p:nvSpPr>
        <p:spPr>
          <a:xfrm>
            <a:off x="7171678" y="1371600"/>
            <a:ext cx="182880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50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524000" y="1976438"/>
            <a:ext cx="18288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1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3406559" y="1976438"/>
            <a:ext cx="18288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2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5289118" y="1976438"/>
            <a:ext cx="18288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3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7171678" y="1976438"/>
            <a:ext cx="18288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4" name="Text Placeholder 5"/>
          <p:cNvSpPr>
            <a:spLocks noGrp="1"/>
          </p:cNvSpPr>
          <p:nvPr>
            <p:ph type="body" sz="quarter" idx="42"/>
          </p:nvPr>
        </p:nvSpPr>
        <p:spPr>
          <a:xfrm>
            <a:off x="1524000" y="3531834"/>
            <a:ext cx="18288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5" name="Text Placeholder 5"/>
          <p:cNvSpPr>
            <a:spLocks noGrp="1"/>
          </p:cNvSpPr>
          <p:nvPr>
            <p:ph type="body" sz="quarter" idx="43"/>
          </p:nvPr>
        </p:nvSpPr>
        <p:spPr>
          <a:xfrm>
            <a:off x="3406559" y="3531834"/>
            <a:ext cx="18288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6" name="Text Placeholder 5"/>
          <p:cNvSpPr>
            <a:spLocks noGrp="1"/>
          </p:cNvSpPr>
          <p:nvPr>
            <p:ph type="body" sz="quarter" idx="44"/>
          </p:nvPr>
        </p:nvSpPr>
        <p:spPr>
          <a:xfrm>
            <a:off x="5289118" y="3531834"/>
            <a:ext cx="18288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7" name="Text Placeholder 5"/>
          <p:cNvSpPr>
            <a:spLocks noGrp="1"/>
          </p:cNvSpPr>
          <p:nvPr>
            <p:ph type="body" sz="quarter" idx="45"/>
          </p:nvPr>
        </p:nvSpPr>
        <p:spPr>
          <a:xfrm>
            <a:off x="7171678" y="3531834"/>
            <a:ext cx="18288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8" name="Text Placeholder 5"/>
          <p:cNvSpPr>
            <a:spLocks noGrp="1"/>
          </p:cNvSpPr>
          <p:nvPr>
            <p:ph type="body" sz="quarter" idx="46"/>
          </p:nvPr>
        </p:nvSpPr>
        <p:spPr>
          <a:xfrm>
            <a:off x="1524000" y="5090160"/>
            <a:ext cx="18288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9" name="Text Placeholder 5"/>
          <p:cNvSpPr>
            <a:spLocks noGrp="1"/>
          </p:cNvSpPr>
          <p:nvPr>
            <p:ph type="body" sz="quarter" idx="47"/>
          </p:nvPr>
        </p:nvSpPr>
        <p:spPr>
          <a:xfrm>
            <a:off x="3406559" y="5090160"/>
            <a:ext cx="18288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0" name="Text Placeholder 5"/>
          <p:cNvSpPr>
            <a:spLocks noGrp="1"/>
          </p:cNvSpPr>
          <p:nvPr>
            <p:ph type="body" sz="quarter" idx="48"/>
          </p:nvPr>
        </p:nvSpPr>
        <p:spPr>
          <a:xfrm>
            <a:off x="5289118" y="5090160"/>
            <a:ext cx="18288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1" name="Text Placeholder 5"/>
          <p:cNvSpPr>
            <a:spLocks noGrp="1"/>
          </p:cNvSpPr>
          <p:nvPr>
            <p:ph type="body" sz="quarter" idx="49"/>
          </p:nvPr>
        </p:nvSpPr>
        <p:spPr>
          <a:xfrm>
            <a:off x="7171678" y="5090160"/>
            <a:ext cx="18288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0117795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 Blu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26"/>
          <p:cNvSpPr>
            <a:spLocks noGrp="1"/>
          </p:cNvSpPr>
          <p:nvPr>
            <p:ph type="body" sz="quarter" idx="29" hasCustomPrompt="1"/>
          </p:nvPr>
        </p:nvSpPr>
        <p:spPr>
          <a:xfrm>
            <a:off x="152400" y="1371600"/>
            <a:ext cx="429768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22" name="Text Placeholder 26"/>
          <p:cNvSpPr>
            <a:spLocks noGrp="1"/>
          </p:cNvSpPr>
          <p:nvPr>
            <p:ph type="body" sz="quarter" idx="30" hasCustomPrompt="1"/>
          </p:nvPr>
        </p:nvSpPr>
        <p:spPr>
          <a:xfrm>
            <a:off x="4702798" y="1371600"/>
            <a:ext cx="429768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170156" y="1976438"/>
            <a:ext cx="4297680" cy="1463040"/>
          </a:xfrm>
        </p:spPr>
        <p:txBody>
          <a:bodyPr lIns="0" tIns="0" rIns="0" bIns="0">
            <a:noAutofit/>
          </a:bodyPr>
          <a:lstStyle>
            <a:lvl1pPr marL="115888" indent="-115888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33"/>
          </p:nvPr>
        </p:nvSpPr>
        <p:spPr>
          <a:xfrm>
            <a:off x="170156" y="3505200"/>
            <a:ext cx="429768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37"/>
          </p:nvPr>
        </p:nvSpPr>
        <p:spPr>
          <a:xfrm>
            <a:off x="170156" y="5090160"/>
            <a:ext cx="429768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720554" y="1976438"/>
            <a:ext cx="429768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32"/>
          </p:nvPr>
        </p:nvSpPr>
        <p:spPr>
          <a:xfrm>
            <a:off x="4720554" y="3505200"/>
            <a:ext cx="429768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0" name="Text Placeholder 5"/>
          <p:cNvSpPr>
            <a:spLocks noGrp="1"/>
          </p:cNvSpPr>
          <p:nvPr>
            <p:ph type="body" sz="quarter" idx="36"/>
          </p:nvPr>
        </p:nvSpPr>
        <p:spPr>
          <a:xfrm>
            <a:off x="4720554" y="5090160"/>
            <a:ext cx="429768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060680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Chevron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3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1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174172" y="2514600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2" name="Text Placeholder 5"/>
          <p:cNvSpPr>
            <a:spLocks noGrp="1"/>
          </p:cNvSpPr>
          <p:nvPr>
            <p:ph type="body" sz="quarter" idx="33"/>
          </p:nvPr>
        </p:nvSpPr>
        <p:spPr>
          <a:xfrm>
            <a:off x="1390609" y="2514600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4" name="Text Placeholder 5"/>
          <p:cNvSpPr>
            <a:spLocks noGrp="1"/>
          </p:cNvSpPr>
          <p:nvPr>
            <p:ph type="body" sz="quarter" idx="38"/>
          </p:nvPr>
        </p:nvSpPr>
        <p:spPr>
          <a:xfrm>
            <a:off x="2607047" y="2514600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5" name="Text Placeholder 5"/>
          <p:cNvSpPr>
            <a:spLocks noGrp="1"/>
          </p:cNvSpPr>
          <p:nvPr>
            <p:ph type="body" sz="quarter" idx="43"/>
          </p:nvPr>
        </p:nvSpPr>
        <p:spPr>
          <a:xfrm>
            <a:off x="3823484" y="2514600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4" name="Text Placeholder 5"/>
          <p:cNvSpPr>
            <a:spLocks noGrp="1"/>
          </p:cNvSpPr>
          <p:nvPr>
            <p:ph type="body" sz="quarter" idx="46"/>
          </p:nvPr>
        </p:nvSpPr>
        <p:spPr>
          <a:xfrm>
            <a:off x="5039923" y="2514600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7" name="Text Placeholder 5"/>
          <p:cNvSpPr>
            <a:spLocks noGrp="1"/>
          </p:cNvSpPr>
          <p:nvPr>
            <p:ph type="body" sz="quarter" idx="49"/>
          </p:nvPr>
        </p:nvSpPr>
        <p:spPr>
          <a:xfrm>
            <a:off x="6256359" y="2514600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0" name="Text Placeholder 5"/>
          <p:cNvSpPr>
            <a:spLocks noGrp="1"/>
          </p:cNvSpPr>
          <p:nvPr>
            <p:ph type="body" sz="quarter" idx="52"/>
          </p:nvPr>
        </p:nvSpPr>
        <p:spPr>
          <a:xfrm>
            <a:off x="7472800" y="2514600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3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174172" y="3889466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4" name="Text Placeholder 5"/>
          <p:cNvSpPr>
            <a:spLocks noGrp="1"/>
          </p:cNvSpPr>
          <p:nvPr>
            <p:ph type="body" sz="quarter" idx="34"/>
          </p:nvPr>
        </p:nvSpPr>
        <p:spPr>
          <a:xfrm>
            <a:off x="1390609" y="3889466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5" name="Text Placeholder 5"/>
          <p:cNvSpPr>
            <a:spLocks noGrp="1"/>
          </p:cNvSpPr>
          <p:nvPr>
            <p:ph type="body" sz="quarter" idx="39"/>
          </p:nvPr>
        </p:nvSpPr>
        <p:spPr>
          <a:xfrm>
            <a:off x="2607047" y="3889466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6" name="Text Placeholder 5"/>
          <p:cNvSpPr>
            <a:spLocks noGrp="1"/>
          </p:cNvSpPr>
          <p:nvPr>
            <p:ph type="body" sz="quarter" idx="44"/>
          </p:nvPr>
        </p:nvSpPr>
        <p:spPr>
          <a:xfrm>
            <a:off x="3823484" y="3889466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1" name="Text Placeholder 5"/>
          <p:cNvSpPr>
            <a:spLocks noGrp="1"/>
          </p:cNvSpPr>
          <p:nvPr>
            <p:ph type="body" sz="quarter" idx="47"/>
          </p:nvPr>
        </p:nvSpPr>
        <p:spPr>
          <a:xfrm>
            <a:off x="5039923" y="3889466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3" name="Text Placeholder 5"/>
          <p:cNvSpPr>
            <a:spLocks noGrp="1"/>
          </p:cNvSpPr>
          <p:nvPr>
            <p:ph type="body" sz="quarter" idx="50"/>
          </p:nvPr>
        </p:nvSpPr>
        <p:spPr>
          <a:xfrm>
            <a:off x="6256359" y="3889466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5" name="Text Placeholder 5"/>
          <p:cNvSpPr>
            <a:spLocks noGrp="1"/>
          </p:cNvSpPr>
          <p:nvPr>
            <p:ph type="body" sz="quarter" idx="53"/>
          </p:nvPr>
        </p:nvSpPr>
        <p:spPr>
          <a:xfrm>
            <a:off x="7472800" y="3889466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7" name="Text Placeholder 5"/>
          <p:cNvSpPr>
            <a:spLocks noGrp="1"/>
          </p:cNvSpPr>
          <p:nvPr>
            <p:ph type="body" sz="quarter" idx="27"/>
          </p:nvPr>
        </p:nvSpPr>
        <p:spPr>
          <a:xfrm>
            <a:off x="174172" y="5264332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8" name="Text Placeholder 5"/>
          <p:cNvSpPr>
            <a:spLocks noGrp="1"/>
          </p:cNvSpPr>
          <p:nvPr>
            <p:ph type="body" sz="quarter" idx="35"/>
          </p:nvPr>
        </p:nvSpPr>
        <p:spPr>
          <a:xfrm>
            <a:off x="1390609" y="5264332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9" name="Text Placeholder 5"/>
          <p:cNvSpPr>
            <a:spLocks noGrp="1"/>
          </p:cNvSpPr>
          <p:nvPr>
            <p:ph type="body" sz="quarter" idx="40"/>
          </p:nvPr>
        </p:nvSpPr>
        <p:spPr>
          <a:xfrm>
            <a:off x="2607047" y="5264332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90" name="Text Placeholder 5"/>
          <p:cNvSpPr>
            <a:spLocks noGrp="1"/>
          </p:cNvSpPr>
          <p:nvPr>
            <p:ph type="body" sz="quarter" idx="45"/>
          </p:nvPr>
        </p:nvSpPr>
        <p:spPr>
          <a:xfrm>
            <a:off x="3823484" y="5264332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91" name="Text Placeholder 5"/>
          <p:cNvSpPr>
            <a:spLocks noGrp="1"/>
          </p:cNvSpPr>
          <p:nvPr>
            <p:ph type="body" sz="quarter" idx="48"/>
          </p:nvPr>
        </p:nvSpPr>
        <p:spPr>
          <a:xfrm>
            <a:off x="5039923" y="5264332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92" name="Text Placeholder 5"/>
          <p:cNvSpPr>
            <a:spLocks noGrp="1"/>
          </p:cNvSpPr>
          <p:nvPr>
            <p:ph type="body" sz="quarter" idx="51"/>
          </p:nvPr>
        </p:nvSpPr>
        <p:spPr>
          <a:xfrm>
            <a:off x="6256359" y="5264332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93" name="Text Placeholder 5"/>
          <p:cNvSpPr>
            <a:spLocks noGrp="1"/>
          </p:cNvSpPr>
          <p:nvPr>
            <p:ph type="body" sz="quarter" idx="54"/>
          </p:nvPr>
        </p:nvSpPr>
        <p:spPr>
          <a:xfrm>
            <a:off x="7472800" y="5264332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068681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 Blu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6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28" hasCustomPrompt="1"/>
          </p:nvPr>
        </p:nvSpPr>
        <p:spPr>
          <a:xfrm>
            <a:off x="152400" y="1371600"/>
            <a:ext cx="283464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28" name="Text Placeholder 26"/>
          <p:cNvSpPr>
            <a:spLocks noGrp="1"/>
          </p:cNvSpPr>
          <p:nvPr>
            <p:ph type="body" sz="quarter" idx="29" hasCustomPrompt="1"/>
          </p:nvPr>
        </p:nvSpPr>
        <p:spPr>
          <a:xfrm>
            <a:off x="3157861" y="1371600"/>
            <a:ext cx="283464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29" name="Text Placeholder 26"/>
          <p:cNvSpPr>
            <a:spLocks noGrp="1"/>
          </p:cNvSpPr>
          <p:nvPr>
            <p:ph type="body" sz="quarter" idx="30" hasCustomPrompt="1"/>
          </p:nvPr>
        </p:nvSpPr>
        <p:spPr>
          <a:xfrm>
            <a:off x="6172200" y="1371600"/>
            <a:ext cx="283464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0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179034" y="1976438"/>
            <a:ext cx="28346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1" name="Text Placeholder 5"/>
          <p:cNvSpPr>
            <a:spLocks noGrp="1"/>
          </p:cNvSpPr>
          <p:nvPr>
            <p:ph type="body" sz="quarter" idx="34"/>
          </p:nvPr>
        </p:nvSpPr>
        <p:spPr>
          <a:xfrm>
            <a:off x="179034" y="3505200"/>
            <a:ext cx="28346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2" name="Text Placeholder 5"/>
          <p:cNvSpPr>
            <a:spLocks noGrp="1"/>
          </p:cNvSpPr>
          <p:nvPr>
            <p:ph type="body" sz="quarter" idx="38"/>
          </p:nvPr>
        </p:nvSpPr>
        <p:spPr>
          <a:xfrm>
            <a:off x="179034" y="5090160"/>
            <a:ext cx="28346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3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3180056" y="1976438"/>
            <a:ext cx="28346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4" name="Text Placeholder 5"/>
          <p:cNvSpPr>
            <a:spLocks noGrp="1"/>
          </p:cNvSpPr>
          <p:nvPr>
            <p:ph type="body" sz="quarter" idx="33"/>
          </p:nvPr>
        </p:nvSpPr>
        <p:spPr>
          <a:xfrm>
            <a:off x="3180056" y="3505200"/>
            <a:ext cx="28346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5" name="Text Placeholder 5"/>
          <p:cNvSpPr>
            <a:spLocks noGrp="1"/>
          </p:cNvSpPr>
          <p:nvPr>
            <p:ph type="body" sz="quarter" idx="37"/>
          </p:nvPr>
        </p:nvSpPr>
        <p:spPr>
          <a:xfrm>
            <a:off x="3180056" y="5090160"/>
            <a:ext cx="28346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89956" y="1976438"/>
            <a:ext cx="28346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7" name="Text Placeholder 5"/>
          <p:cNvSpPr>
            <a:spLocks noGrp="1"/>
          </p:cNvSpPr>
          <p:nvPr>
            <p:ph type="body" sz="quarter" idx="32"/>
          </p:nvPr>
        </p:nvSpPr>
        <p:spPr>
          <a:xfrm>
            <a:off x="6189956" y="3505200"/>
            <a:ext cx="28346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8" name="Text Placeholder 5"/>
          <p:cNvSpPr>
            <a:spLocks noGrp="1"/>
          </p:cNvSpPr>
          <p:nvPr>
            <p:ph type="body" sz="quarter" idx="36"/>
          </p:nvPr>
        </p:nvSpPr>
        <p:spPr>
          <a:xfrm>
            <a:off x="6189956" y="5090160"/>
            <a:ext cx="28346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088914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 Blu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7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8" name="Text Placeholder 26"/>
          <p:cNvSpPr>
            <a:spLocks noGrp="1"/>
          </p:cNvSpPr>
          <p:nvPr>
            <p:ph type="body" sz="quarter" idx="27" hasCustomPrompt="1"/>
          </p:nvPr>
        </p:nvSpPr>
        <p:spPr>
          <a:xfrm>
            <a:off x="152400" y="1371600"/>
            <a:ext cx="210312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29" name="Text Placeholder 26"/>
          <p:cNvSpPr>
            <a:spLocks noGrp="1"/>
          </p:cNvSpPr>
          <p:nvPr>
            <p:ph type="body" sz="quarter" idx="28" hasCustomPrompt="1"/>
          </p:nvPr>
        </p:nvSpPr>
        <p:spPr>
          <a:xfrm>
            <a:off x="2399437" y="1371600"/>
            <a:ext cx="210312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0" name="Text Placeholder 26"/>
          <p:cNvSpPr>
            <a:spLocks noGrp="1"/>
          </p:cNvSpPr>
          <p:nvPr>
            <p:ph type="body" sz="quarter" idx="29" hasCustomPrompt="1"/>
          </p:nvPr>
        </p:nvSpPr>
        <p:spPr>
          <a:xfrm>
            <a:off x="4646474" y="1371600"/>
            <a:ext cx="210312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1" name="Text Placeholder 26"/>
          <p:cNvSpPr>
            <a:spLocks noGrp="1"/>
          </p:cNvSpPr>
          <p:nvPr>
            <p:ph type="body" sz="quarter" idx="30" hasCustomPrompt="1"/>
          </p:nvPr>
        </p:nvSpPr>
        <p:spPr>
          <a:xfrm>
            <a:off x="6902390" y="1371600"/>
            <a:ext cx="210312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2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70156" y="1976438"/>
            <a:ext cx="21031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3" name="Text Placeholder 5"/>
          <p:cNvSpPr>
            <a:spLocks noGrp="1"/>
          </p:cNvSpPr>
          <p:nvPr>
            <p:ph type="body" sz="quarter" idx="31"/>
          </p:nvPr>
        </p:nvSpPr>
        <p:spPr>
          <a:xfrm>
            <a:off x="170156" y="3505200"/>
            <a:ext cx="21031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4" name="Text Placeholder 5"/>
          <p:cNvSpPr>
            <a:spLocks noGrp="1"/>
          </p:cNvSpPr>
          <p:nvPr>
            <p:ph type="body" sz="quarter" idx="35"/>
          </p:nvPr>
        </p:nvSpPr>
        <p:spPr>
          <a:xfrm>
            <a:off x="170156" y="5090160"/>
            <a:ext cx="21031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5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2417193" y="1976438"/>
            <a:ext cx="21031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6" name="Text Placeholder 5"/>
          <p:cNvSpPr>
            <a:spLocks noGrp="1"/>
          </p:cNvSpPr>
          <p:nvPr>
            <p:ph type="body" sz="quarter" idx="34"/>
          </p:nvPr>
        </p:nvSpPr>
        <p:spPr>
          <a:xfrm>
            <a:off x="2417193" y="3505200"/>
            <a:ext cx="21031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7" name="Text Placeholder 5"/>
          <p:cNvSpPr>
            <a:spLocks noGrp="1"/>
          </p:cNvSpPr>
          <p:nvPr>
            <p:ph type="body" sz="quarter" idx="38"/>
          </p:nvPr>
        </p:nvSpPr>
        <p:spPr>
          <a:xfrm>
            <a:off x="2417193" y="5090160"/>
            <a:ext cx="21031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8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4664230" y="1976438"/>
            <a:ext cx="21031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9" name="Text Placeholder 5"/>
          <p:cNvSpPr>
            <a:spLocks noGrp="1"/>
          </p:cNvSpPr>
          <p:nvPr>
            <p:ph type="body" sz="quarter" idx="33"/>
          </p:nvPr>
        </p:nvSpPr>
        <p:spPr>
          <a:xfrm>
            <a:off x="4664230" y="3505200"/>
            <a:ext cx="21031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0" name="Text Placeholder 5"/>
          <p:cNvSpPr>
            <a:spLocks noGrp="1"/>
          </p:cNvSpPr>
          <p:nvPr>
            <p:ph type="body" sz="quarter" idx="37"/>
          </p:nvPr>
        </p:nvSpPr>
        <p:spPr>
          <a:xfrm>
            <a:off x="4664230" y="5090160"/>
            <a:ext cx="21031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1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920146" y="1976438"/>
            <a:ext cx="21031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2" name="Text Placeholder 5"/>
          <p:cNvSpPr>
            <a:spLocks noGrp="1"/>
          </p:cNvSpPr>
          <p:nvPr>
            <p:ph type="body" sz="quarter" idx="32"/>
          </p:nvPr>
        </p:nvSpPr>
        <p:spPr>
          <a:xfrm>
            <a:off x="6920146" y="3505200"/>
            <a:ext cx="21031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3" name="Text Placeholder 5"/>
          <p:cNvSpPr>
            <a:spLocks noGrp="1"/>
          </p:cNvSpPr>
          <p:nvPr>
            <p:ph type="body" sz="quarter" idx="36"/>
          </p:nvPr>
        </p:nvSpPr>
        <p:spPr>
          <a:xfrm>
            <a:off x="6920146" y="5090160"/>
            <a:ext cx="21031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595607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 Blu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7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2" name="Text Placeholder 26"/>
          <p:cNvSpPr>
            <a:spLocks noGrp="1"/>
          </p:cNvSpPr>
          <p:nvPr>
            <p:ph type="body" sz="quarter" idx="40" hasCustomPrompt="1"/>
          </p:nvPr>
        </p:nvSpPr>
        <p:spPr>
          <a:xfrm>
            <a:off x="152400" y="1371600"/>
            <a:ext cx="164592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53" name="Text Placeholder 26"/>
          <p:cNvSpPr>
            <a:spLocks noGrp="1"/>
          </p:cNvSpPr>
          <p:nvPr>
            <p:ph type="body" sz="quarter" idx="27" hasCustomPrompt="1"/>
          </p:nvPr>
        </p:nvSpPr>
        <p:spPr>
          <a:xfrm>
            <a:off x="1952940" y="1371600"/>
            <a:ext cx="164592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54" name="Text Placeholder 26"/>
          <p:cNvSpPr>
            <a:spLocks noGrp="1"/>
          </p:cNvSpPr>
          <p:nvPr>
            <p:ph type="body" sz="quarter" idx="28" hasCustomPrompt="1"/>
          </p:nvPr>
        </p:nvSpPr>
        <p:spPr>
          <a:xfrm>
            <a:off x="3753480" y="1371600"/>
            <a:ext cx="164592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55" name="Text Placeholder 26"/>
          <p:cNvSpPr>
            <a:spLocks noGrp="1"/>
          </p:cNvSpPr>
          <p:nvPr>
            <p:ph type="body" sz="quarter" idx="29" hasCustomPrompt="1"/>
          </p:nvPr>
        </p:nvSpPr>
        <p:spPr>
          <a:xfrm>
            <a:off x="5554020" y="1371600"/>
            <a:ext cx="164592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56" name="Text Placeholder 26"/>
          <p:cNvSpPr>
            <a:spLocks noGrp="1"/>
          </p:cNvSpPr>
          <p:nvPr>
            <p:ph type="body" sz="quarter" idx="30" hasCustomPrompt="1"/>
          </p:nvPr>
        </p:nvSpPr>
        <p:spPr>
          <a:xfrm>
            <a:off x="7354558" y="1371600"/>
            <a:ext cx="164592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57" name="Text Placeholder 5"/>
          <p:cNvSpPr>
            <a:spLocks noGrp="1"/>
          </p:cNvSpPr>
          <p:nvPr>
            <p:ph type="body" sz="quarter" idx="39"/>
          </p:nvPr>
        </p:nvSpPr>
        <p:spPr>
          <a:xfrm>
            <a:off x="170156" y="1967146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8" name="Text Placeholder 5"/>
          <p:cNvSpPr>
            <a:spLocks noGrp="1"/>
          </p:cNvSpPr>
          <p:nvPr>
            <p:ph type="body" sz="quarter" idx="41"/>
          </p:nvPr>
        </p:nvSpPr>
        <p:spPr>
          <a:xfrm>
            <a:off x="170156" y="3495908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9" name="Text Placeholder 5"/>
          <p:cNvSpPr>
            <a:spLocks noGrp="1"/>
          </p:cNvSpPr>
          <p:nvPr>
            <p:ph type="body" sz="quarter" idx="42"/>
          </p:nvPr>
        </p:nvSpPr>
        <p:spPr>
          <a:xfrm>
            <a:off x="170156" y="5027600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0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970696" y="1967146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1" name="Text Placeholder 5"/>
          <p:cNvSpPr>
            <a:spLocks noGrp="1"/>
          </p:cNvSpPr>
          <p:nvPr>
            <p:ph type="body" sz="quarter" idx="31"/>
          </p:nvPr>
        </p:nvSpPr>
        <p:spPr>
          <a:xfrm>
            <a:off x="1970696" y="3495908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2" name="Text Placeholder 5"/>
          <p:cNvSpPr>
            <a:spLocks noGrp="1"/>
          </p:cNvSpPr>
          <p:nvPr>
            <p:ph type="body" sz="quarter" idx="35"/>
          </p:nvPr>
        </p:nvSpPr>
        <p:spPr>
          <a:xfrm>
            <a:off x="1970696" y="5027600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3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3771236" y="1967146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4" name="Text Placeholder 5"/>
          <p:cNvSpPr>
            <a:spLocks noGrp="1"/>
          </p:cNvSpPr>
          <p:nvPr>
            <p:ph type="body" sz="quarter" idx="34"/>
          </p:nvPr>
        </p:nvSpPr>
        <p:spPr>
          <a:xfrm>
            <a:off x="3771236" y="3495908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5" name="Text Placeholder 5"/>
          <p:cNvSpPr>
            <a:spLocks noGrp="1"/>
          </p:cNvSpPr>
          <p:nvPr>
            <p:ph type="body" sz="quarter" idx="38"/>
          </p:nvPr>
        </p:nvSpPr>
        <p:spPr>
          <a:xfrm>
            <a:off x="3771236" y="5027600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6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5571776" y="1967146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7" name="Text Placeholder 5"/>
          <p:cNvSpPr>
            <a:spLocks noGrp="1"/>
          </p:cNvSpPr>
          <p:nvPr>
            <p:ph type="body" sz="quarter" idx="33"/>
          </p:nvPr>
        </p:nvSpPr>
        <p:spPr>
          <a:xfrm>
            <a:off x="5571776" y="3495908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8" name="Text Placeholder 5"/>
          <p:cNvSpPr>
            <a:spLocks noGrp="1"/>
          </p:cNvSpPr>
          <p:nvPr>
            <p:ph type="body" sz="quarter" idx="37"/>
          </p:nvPr>
        </p:nvSpPr>
        <p:spPr>
          <a:xfrm>
            <a:off x="5571776" y="5027600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372314" y="1967146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0" name="Text Placeholder 5"/>
          <p:cNvSpPr>
            <a:spLocks noGrp="1"/>
          </p:cNvSpPr>
          <p:nvPr>
            <p:ph type="body" sz="quarter" idx="32"/>
          </p:nvPr>
        </p:nvSpPr>
        <p:spPr>
          <a:xfrm>
            <a:off x="7372314" y="3495908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1" name="Text Placeholder 5"/>
          <p:cNvSpPr>
            <a:spLocks noGrp="1"/>
          </p:cNvSpPr>
          <p:nvPr>
            <p:ph type="body" sz="quarter" idx="36"/>
          </p:nvPr>
        </p:nvSpPr>
        <p:spPr>
          <a:xfrm>
            <a:off x="7372314" y="5027600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761230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G Mod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SG Model Diagram Operations.bmp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551490" y="2283713"/>
            <a:ext cx="4429125" cy="412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7"/>
          <p:cNvSpPr txBox="1">
            <a:spLocks noChangeArrowheads="1"/>
          </p:cNvSpPr>
          <p:nvPr userDrawn="1"/>
        </p:nvSpPr>
        <p:spPr bwMode="auto">
          <a:xfrm>
            <a:off x="835153" y="1497901"/>
            <a:ext cx="2971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rgbClr val="A9001F"/>
                </a:solidFill>
              </a:rPr>
              <a:t>People</a:t>
            </a:r>
          </a:p>
        </p:txBody>
      </p:sp>
      <p:sp>
        <p:nvSpPr>
          <p:cNvPr id="5" name="TextBox 8"/>
          <p:cNvSpPr txBox="1">
            <a:spLocks noChangeArrowheads="1"/>
          </p:cNvSpPr>
          <p:nvPr userDrawn="1"/>
        </p:nvSpPr>
        <p:spPr bwMode="auto">
          <a:xfrm>
            <a:off x="835153" y="1750313"/>
            <a:ext cx="2971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dirty="0">
                <a:solidFill>
                  <a:srgbClr val="848484"/>
                </a:solidFill>
              </a:rPr>
              <a:t>side of the business</a:t>
            </a:r>
          </a:p>
        </p:txBody>
      </p:sp>
      <p:sp>
        <p:nvSpPr>
          <p:cNvPr id="6" name="TextBox 9"/>
          <p:cNvSpPr txBox="1">
            <a:spLocks noChangeArrowheads="1"/>
          </p:cNvSpPr>
          <p:nvPr userDrawn="1"/>
        </p:nvSpPr>
        <p:spPr bwMode="auto">
          <a:xfrm>
            <a:off x="5251578" y="1496313"/>
            <a:ext cx="29718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rgbClr val="A9001F"/>
                </a:solidFill>
              </a:rPr>
              <a:t>Operations</a:t>
            </a:r>
          </a:p>
        </p:txBody>
      </p:sp>
      <p:sp>
        <p:nvSpPr>
          <p:cNvPr id="7" name="TextBox 10"/>
          <p:cNvSpPr txBox="1">
            <a:spLocks noChangeArrowheads="1"/>
          </p:cNvSpPr>
          <p:nvPr userDrawn="1"/>
        </p:nvSpPr>
        <p:spPr bwMode="auto">
          <a:xfrm>
            <a:off x="5248403" y="1751901"/>
            <a:ext cx="2971800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dirty="0">
                <a:solidFill>
                  <a:srgbClr val="848484"/>
                </a:solidFill>
              </a:rPr>
              <a:t>side of the business</a:t>
            </a:r>
          </a:p>
        </p:txBody>
      </p:sp>
      <p:pic>
        <p:nvPicPr>
          <p:cNvPr id="8" name="Picture 12" descr="SG Model Diagram People.bmp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243015" y="2239263"/>
            <a:ext cx="4181475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74113686"/>
      </p:ext>
    </p:extLst>
  </p:cSld>
  <p:clrMapOvr>
    <a:masterClrMapping/>
  </p:clrMapOvr>
  <p:transition/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Box 2"/>
          <p:cNvSpPr txBox="1"/>
          <p:nvPr userDrawn="1"/>
        </p:nvSpPr>
        <p:spPr>
          <a:xfrm>
            <a:off x="152400" y="838200"/>
            <a:ext cx="1371600" cy="381000"/>
          </a:xfrm>
          <a:prstGeom prst="rect">
            <a:avLst/>
          </a:prstGeom>
        </p:spPr>
        <p:txBody>
          <a:bodyPr wrap="square" lIns="0" tIns="0" rIns="0" bIns="0" rtlCol="0" anchor="ctr">
            <a:noAutofit/>
          </a:bodyPr>
          <a:lstStyle/>
          <a:p>
            <a:pPr eaLnBrk="0" hangingPunct="0">
              <a:spcBef>
                <a:spcPts val="600"/>
              </a:spcBef>
              <a:buFont typeface="Arial" pitchFamily="34" charset="0"/>
              <a:buNone/>
            </a:pPr>
            <a:r>
              <a:rPr lang="en-US" b="1" dirty="0" smtClean="0">
                <a:solidFill>
                  <a:prstClr val="black"/>
                </a:solidFill>
                <a:latin typeface="Arial"/>
                <a:ea typeface="ＭＳ Ｐゴシック" pitchFamily="-112" charset="-128"/>
              </a:rPr>
              <a:t>Time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2667000" y="838200"/>
            <a:ext cx="1371600" cy="381000"/>
          </a:xfrm>
          <a:prstGeom prst="rect">
            <a:avLst/>
          </a:prstGeom>
        </p:spPr>
        <p:txBody>
          <a:bodyPr wrap="square" lIns="0" tIns="0" rIns="0" bIns="0" rtlCol="0" anchor="ctr">
            <a:noAutofit/>
          </a:bodyPr>
          <a:lstStyle/>
          <a:p>
            <a:pPr eaLnBrk="0" hangingPunct="0">
              <a:spcBef>
                <a:spcPts val="600"/>
              </a:spcBef>
              <a:buFont typeface="Arial" pitchFamily="34" charset="0"/>
              <a:buNone/>
            </a:pPr>
            <a:r>
              <a:rPr lang="en-US" b="1" dirty="0" smtClean="0">
                <a:solidFill>
                  <a:prstClr val="black"/>
                </a:solidFill>
                <a:latin typeface="Arial"/>
                <a:ea typeface="ＭＳ Ｐゴシック" pitchFamily="-112" charset="-128"/>
              </a:rPr>
              <a:t>Topic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42081" y="1219200"/>
            <a:ext cx="8859838" cy="0"/>
          </a:xfrm>
          <a:prstGeom prst="line">
            <a:avLst/>
          </a:prstGeom>
          <a:ln w="285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52400" y="1286639"/>
            <a:ext cx="251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667000" y="1286639"/>
            <a:ext cx="632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400" y="1723854"/>
            <a:ext cx="251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2667000" y="1723854"/>
            <a:ext cx="632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152400" y="2161069"/>
            <a:ext cx="251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2667000" y="2161069"/>
            <a:ext cx="632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52400" y="2598284"/>
            <a:ext cx="251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2667000" y="2598284"/>
            <a:ext cx="632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2"/>
          </p:nvPr>
        </p:nvSpPr>
        <p:spPr>
          <a:xfrm>
            <a:off x="152400" y="3035499"/>
            <a:ext cx="251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2667000" y="3035499"/>
            <a:ext cx="632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152400" y="3472714"/>
            <a:ext cx="251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2667000" y="3472714"/>
            <a:ext cx="632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152400" y="3909929"/>
            <a:ext cx="251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29"/>
          </p:nvPr>
        </p:nvSpPr>
        <p:spPr>
          <a:xfrm>
            <a:off x="2667000" y="3909929"/>
            <a:ext cx="632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0" name="Text Placeholder 8"/>
          <p:cNvSpPr>
            <a:spLocks noGrp="1"/>
          </p:cNvSpPr>
          <p:nvPr>
            <p:ph type="body" sz="quarter" idx="31"/>
          </p:nvPr>
        </p:nvSpPr>
        <p:spPr>
          <a:xfrm>
            <a:off x="152400" y="4347144"/>
            <a:ext cx="251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32"/>
          </p:nvPr>
        </p:nvSpPr>
        <p:spPr>
          <a:xfrm>
            <a:off x="2667000" y="4347144"/>
            <a:ext cx="632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33"/>
          </p:nvPr>
        </p:nvSpPr>
        <p:spPr>
          <a:xfrm>
            <a:off x="152400" y="4784359"/>
            <a:ext cx="251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34"/>
          </p:nvPr>
        </p:nvSpPr>
        <p:spPr>
          <a:xfrm>
            <a:off x="2667000" y="4784359"/>
            <a:ext cx="632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5"/>
          </p:nvPr>
        </p:nvSpPr>
        <p:spPr>
          <a:xfrm>
            <a:off x="152400" y="5221574"/>
            <a:ext cx="251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2" name="Text Placeholder 8"/>
          <p:cNvSpPr>
            <a:spLocks noGrp="1"/>
          </p:cNvSpPr>
          <p:nvPr>
            <p:ph type="body" sz="quarter" idx="36"/>
          </p:nvPr>
        </p:nvSpPr>
        <p:spPr>
          <a:xfrm>
            <a:off x="2667000" y="5221574"/>
            <a:ext cx="632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37"/>
          </p:nvPr>
        </p:nvSpPr>
        <p:spPr>
          <a:xfrm>
            <a:off x="152400" y="5658789"/>
            <a:ext cx="251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38"/>
          </p:nvPr>
        </p:nvSpPr>
        <p:spPr>
          <a:xfrm>
            <a:off x="2667000" y="5658789"/>
            <a:ext cx="632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39"/>
          </p:nvPr>
        </p:nvSpPr>
        <p:spPr>
          <a:xfrm>
            <a:off x="152400" y="6096000"/>
            <a:ext cx="251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6" name="Text Placeholder 8"/>
          <p:cNvSpPr>
            <a:spLocks noGrp="1"/>
          </p:cNvSpPr>
          <p:nvPr>
            <p:ph type="body" sz="quarter" idx="40"/>
          </p:nvPr>
        </p:nvSpPr>
        <p:spPr>
          <a:xfrm>
            <a:off x="2667000" y="6096000"/>
            <a:ext cx="632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574118"/>
      </p:ext>
    </p:extLst>
  </p:cSld>
  <p:clrMapOvr>
    <a:masterClrMapping/>
  </p:clrMapOvr>
  <p:transition/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 Char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3543300" y="1066800"/>
            <a:ext cx="20574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quarter" idx="11"/>
          </p:nvPr>
        </p:nvSpPr>
        <p:spPr>
          <a:xfrm>
            <a:off x="3505200" y="2133600"/>
            <a:ext cx="20574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quarter" idx="12"/>
          </p:nvPr>
        </p:nvSpPr>
        <p:spPr>
          <a:xfrm>
            <a:off x="1066800" y="2133600"/>
            <a:ext cx="20574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quarter" idx="13"/>
          </p:nvPr>
        </p:nvSpPr>
        <p:spPr>
          <a:xfrm>
            <a:off x="5943600" y="2133600"/>
            <a:ext cx="20574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quarter" idx="14"/>
          </p:nvPr>
        </p:nvSpPr>
        <p:spPr>
          <a:xfrm>
            <a:off x="1645920" y="40386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quarter" idx="15"/>
          </p:nvPr>
        </p:nvSpPr>
        <p:spPr>
          <a:xfrm>
            <a:off x="152400" y="40386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quarter" idx="16"/>
          </p:nvPr>
        </p:nvSpPr>
        <p:spPr>
          <a:xfrm>
            <a:off x="3139440" y="40386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17"/>
          </p:nvPr>
        </p:nvSpPr>
        <p:spPr>
          <a:xfrm>
            <a:off x="4632960" y="40386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8"/>
          </p:nvPr>
        </p:nvSpPr>
        <p:spPr>
          <a:xfrm>
            <a:off x="6126480" y="40386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9"/>
          </p:nvPr>
        </p:nvSpPr>
        <p:spPr>
          <a:xfrm>
            <a:off x="7620000" y="40386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Content Placeholder 3"/>
          <p:cNvSpPr>
            <a:spLocks noGrp="1"/>
          </p:cNvSpPr>
          <p:nvPr>
            <p:ph sz="quarter" idx="20"/>
          </p:nvPr>
        </p:nvSpPr>
        <p:spPr>
          <a:xfrm>
            <a:off x="1645920" y="51054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3"/>
          <p:cNvSpPr>
            <a:spLocks noGrp="1"/>
          </p:cNvSpPr>
          <p:nvPr>
            <p:ph sz="quarter" idx="21"/>
          </p:nvPr>
        </p:nvSpPr>
        <p:spPr>
          <a:xfrm>
            <a:off x="152400" y="51054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quarter" idx="22"/>
          </p:nvPr>
        </p:nvSpPr>
        <p:spPr>
          <a:xfrm>
            <a:off x="3139440" y="51054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Content Placeholder 3"/>
          <p:cNvSpPr>
            <a:spLocks noGrp="1"/>
          </p:cNvSpPr>
          <p:nvPr>
            <p:ph sz="quarter" idx="23"/>
          </p:nvPr>
        </p:nvSpPr>
        <p:spPr>
          <a:xfrm>
            <a:off x="4632960" y="51054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Content Placeholder 3"/>
          <p:cNvSpPr>
            <a:spLocks noGrp="1"/>
          </p:cNvSpPr>
          <p:nvPr>
            <p:ph sz="quarter" idx="24"/>
          </p:nvPr>
        </p:nvSpPr>
        <p:spPr>
          <a:xfrm>
            <a:off x="6126480" y="51054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9" name="Content Placeholder 3"/>
          <p:cNvSpPr>
            <a:spLocks noGrp="1"/>
          </p:cNvSpPr>
          <p:nvPr>
            <p:ph sz="quarter" idx="25"/>
          </p:nvPr>
        </p:nvSpPr>
        <p:spPr>
          <a:xfrm>
            <a:off x="7620000" y="51054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Content Placeholder 3"/>
          <p:cNvSpPr>
            <a:spLocks noGrp="1"/>
          </p:cNvSpPr>
          <p:nvPr>
            <p:ph sz="quarter" idx="26"/>
          </p:nvPr>
        </p:nvSpPr>
        <p:spPr>
          <a:xfrm>
            <a:off x="3505200" y="3048000"/>
            <a:ext cx="20574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1" name="Content Placeholder 3"/>
          <p:cNvSpPr>
            <a:spLocks noGrp="1"/>
          </p:cNvSpPr>
          <p:nvPr>
            <p:ph sz="quarter" idx="27"/>
          </p:nvPr>
        </p:nvSpPr>
        <p:spPr>
          <a:xfrm>
            <a:off x="1066800" y="3048000"/>
            <a:ext cx="20574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2" name="Content Placeholder 3"/>
          <p:cNvSpPr>
            <a:spLocks noGrp="1"/>
          </p:cNvSpPr>
          <p:nvPr>
            <p:ph sz="quarter" idx="28"/>
          </p:nvPr>
        </p:nvSpPr>
        <p:spPr>
          <a:xfrm>
            <a:off x="5943600" y="3048000"/>
            <a:ext cx="20574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6018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 Char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3543300" y="1066800"/>
            <a:ext cx="20574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quarter" idx="11"/>
          </p:nvPr>
        </p:nvSpPr>
        <p:spPr>
          <a:xfrm>
            <a:off x="1905000" y="1905000"/>
            <a:ext cx="20574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quarter" idx="12"/>
          </p:nvPr>
        </p:nvSpPr>
        <p:spPr>
          <a:xfrm>
            <a:off x="5181600" y="1905000"/>
            <a:ext cx="20574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quarter" idx="13"/>
          </p:nvPr>
        </p:nvSpPr>
        <p:spPr>
          <a:xfrm>
            <a:off x="152400" y="2895600"/>
            <a:ext cx="20574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quarter" idx="14"/>
          </p:nvPr>
        </p:nvSpPr>
        <p:spPr>
          <a:xfrm>
            <a:off x="2413000" y="2895600"/>
            <a:ext cx="20574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quarter" idx="15"/>
          </p:nvPr>
        </p:nvSpPr>
        <p:spPr>
          <a:xfrm>
            <a:off x="4673600" y="2895600"/>
            <a:ext cx="20574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16"/>
          </p:nvPr>
        </p:nvSpPr>
        <p:spPr>
          <a:xfrm>
            <a:off x="6934200" y="2895600"/>
            <a:ext cx="20574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Content Placeholder 3"/>
          <p:cNvSpPr>
            <a:spLocks noGrp="1"/>
          </p:cNvSpPr>
          <p:nvPr>
            <p:ph sz="quarter" idx="23"/>
          </p:nvPr>
        </p:nvSpPr>
        <p:spPr>
          <a:xfrm>
            <a:off x="152400" y="47244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9" name="Content Placeholder 3"/>
          <p:cNvSpPr>
            <a:spLocks noGrp="1"/>
          </p:cNvSpPr>
          <p:nvPr>
            <p:ph sz="quarter" idx="24"/>
          </p:nvPr>
        </p:nvSpPr>
        <p:spPr>
          <a:xfrm>
            <a:off x="1645920" y="47244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Content Placeholder 3"/>
          <p:cNvSpPr>
            <a:spLocks noGrp="1"/>
          </p:cNvSpPr>
          <p:nvPr>
            <p:ph sz="quarter" idx="25"/>
          </p:nvPr>
        </p:nvSpPr>
        <p:spPr>
          <a:xfrm>
            <a:off x="3139440" y="47244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1" name="Content Placeholder 3"/>
          <p:cNvSpPr>
            <a:spLocks noGrp="1"/>
          </p:cNvSpPr>
          <p:nvPr>
            <p:ph sz="quarter" idx="26"/>
          </p:nvPr>
        </p:nvSpPr>
        <p:spPr>
          <a:xfrm>
            <a:off x="4632960" y="47244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2" name="Content Placeholder 3"/>
          <p:cNvSpPr>
            <a:spLocks noGrp="1"/>
          </p:cNvSpPr>
          <p:nvPr>
            <p:ph sz="quarter" idx="27"/>
          </p:nvPr>
        </p:nvSpPr>
        <p:spPr>
          <a:xfrm>
            <a:off x="6126480" y="47244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3" name="Content Placeholder 3"/>
          <p:cNvSpPr>
            <a:spLocks noGrp="1"/>
          </p:cNvSpPr>
          <p:nvPr>
            <p:ph sz="quarter" idx="28"/>
          </p:nvPr>
        </p:nvSpPr>
        <p:spPr>
          <a:xfrm>
            <a:off x="7620000" y="47244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3" name="Text Placeholder 5"/>
          <p:cNvSpPr>
            <a:spLocks noGrp="1"/>
          </p:cNvSpPr>
          <p:nvPr>
            <p:ph type="body" sz="quarter" idx="39"/>
          </p:nvPr>
        </p:nvSpPr>
        <p:spPr>
          <a:xfrm>
            <a:off x="152400" y="3581400"/>
            <a:ext cx="2057400" cy="10058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5" name="Text Placeholder 5"/>
          <p:cNvSpPr>
            <a:spLocks noGrp="1"/>
          </p:cNvSpPr>
          <p:nvPr>
            <p:ph type="body" sz="quarter" idx="40"/>
          </p:nvPr>
        </p:nvSpPr>
        <p:spPr>
          <a:xfrm>
            <a:off x="2413000" y="3581400"/>
            <a:ext cx="2057400" cy="10058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7" name="Text Placeholder 5"/>
          <p:cNvSpPr>
            <a:spLocks noGrp="1"/>
          </p:cNvSpPr>
          <p:nvPr>
            <p:ph type="body" sz="quarter" idx="41"/>
          </p:nvPr>
        </p:nvSpPr>
        <p:spPr>
          <a:xfrm>
            <a:off x="4673600" y="3581400"/>
            <a:ext cx="2057400" cy="10058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9" name="Text Placeholder 5"/>
          <p:cNvSpPr>
            <a:spLocks noGrp="1"/>
          </p:cNvSpPr>
          <p:nvPr>
            <p:ph type="body" sz="quarter" idx="42"/>
          </p:nvPr>
        </p:nvSpPr>
        <p:spPr>
          <a:xfrm>
            <a:off x="6934200" y="3581400"/>
            <a:ext cx="2057400" cy="10058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1" name="Text Placeholder 5"/>
          <p:cNvSpPr>
            <a:spLocks noGrp="1"/>
          </p:cNvSpPr>
          <p:nvPr>
            <p:ph type="body" sz="quarter" idx="43"/>
          </p:nvPr>
        </p:nvSpPr>
        <p:spPr>
          <a:xfrm>
            <a:off x="6126480" y="5410200"/>
            <a:ext cx="1371600" cy="10058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2" name="Text Placeholder 5"/>
          <p:cNvSpPr>
            <a:spLocks noGrp="1"/>
          </p:cNvSpPr>
          <p:nvPr>
            <p:ph type="body" sz="quarter" idx="44"/>
          </p:nvPr>
        </p:nvSpPr>
        <p:spPr>
          <a:xfrm>
            <a:off x="7620000" y="5410200"/>
            <a:ext cx="1371600" cy="10058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3" name="Text Placeholder 5"/>
          <p:cNvSpPr>
            <a:spLocks noGrp="1"/>
          </p:cNvSpPr>
          <p:nvPr>
            <p:ph type="body" sz="quarter" idx="45"/>
          </p:nvPr>
        </p:nvSpPr>
        <p:spPr>
          <a:xfrm>
            <a:off x="152400" y="5410200"/>
            <a:ext cx="1371600" cy="10058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4" name="Text Placeholder 5"/>
          <p:cNvSpPr>
            <a:spLocks noGrp="1"/>
          </p:cNvSpPr>
          <p:nvPr>
            <p:ph type="body" sz="quarter" idx="46"/>
          </p:nvPr>
        </p:nvSpPr>
        <p:spPr>
          <a:xfrm>
            <a:off x="1645920" y="5410200"/>
            <a:ext cx="1371600" cy="10058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5" name="Text Placeholder 5"/>
          <p:cNvSpPr>
            <a:spLocks noGrp="1"/>
          </p:cNvSpPr>
          <p:nvPr>
            <p:ph type="body" sz="quarter" idx="47"/>
          </p:nvPr>
        </p:nvSpPr>
        <p:spPr>
          <a:xfrm>
            <a:off x="3139440" y="5410200"/>
            <a:ext cx="1371600" cy="10058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6" name="Text Placeholder 5"/>
          <p:cNvSpPr>
            <a:spLocks noGrp="1"/>
          </p:cNvSpPr>
          <p:nvPr>
            <p:ph type="body" sz="quarter" idx="48"/>
          </p:nvPr>
        </p:nvSpPr>
        <p:spPr>
          <a:xfrm>
            <a:off x="4632960" y="5410200"/>
            <a:ext cx="1371600" cy="10058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6215281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6" name="Picture 21" descr="Gantt image for editing modified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657600" y="1371600"/>
            <a:ext cx="53340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3764796" y="1389681"/>
            <a:ext cx="146304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5582101" y="1389681"/>
            <a:ext cx="146304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7399407" y="1389681"/>
            <a:ext cx="146304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70156" y="1607948"/>
            <a:ext cx="3487444" cy="4945251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89740015"/>
      </p:ext>
    </p:extLst>
  </p:cSld>
  <p:clrMapOvr>
    <a:masterClrMapping/>
  </p:clrMapOvr>
  <p:transition/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70156" y="1607948"/>
            <a:ext cx="3487444" cy="4945251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11" name="Picture 2" descr="Grant Chart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596898" y="1303149"/>
            <a:ext cx="5430839" cy="5303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3733800" y="1387098"/>
            <a:ext cx="109728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5080000" y="1387098"/>
            <a:ext cx="109728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7772400" y="1387098"/>
            <a:ext cx="109728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6426200" y="1387098"/>
            <a:ext cx="109728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34740298"/>
      </p:ext>
    </p:extLst>
  </p:cSld>
  <p:clrMapOvr>
    <a:masterClrMapping/>
  </p:clrMapOvr>
  <p:transition/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70156" y="1607948"/>
            <a:ext cx="3487444" cy="4945251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14" name="Picture 23" descr="Grant Chart_5.gi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642101" y="1355587"/>
            <a:ext cx="534135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3780294" y="1379349"/>
            <a:ext cx="82296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4841282" y="1379349"/>
            <a:ext cx="82296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8024247" y="1379349"/>
            <a:ext cx="82296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5902270" y="1379349"/>
            <a:ext cx="82296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20"/>
          </p:nvPr>
        </p:nvSpPr>
        <p:spPr>
          <a:xfrm>
            <a:off x="6963258" y="1379349"/>
            <a:ext cx="82296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90863448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enty o Proper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76200" y="804212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33"/>
          </p:nvPr>
        </p:nvSpPr>
        <p:spPr>
          <a:xfrm>
            <a:off x="2362200" y="804212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38"/>
          </p:nvPr>
        </p:nvSpPr>
        <p:spPr>
          <a:xfrm>
            <a:off x="4648200" y="804212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43"/>
          </p:nvPr>
        </p:nvSpPr>
        <p:spPr>
          <a:xfrm>
            <a:off x="6884987" y="804212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76200" y="1974759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34"/>
          </p:nvPr>
        </p:nvSpPr>
        <p:spPr>
          <a:xfrm>
            <a:off x="2362200" y="1974759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2" name="Text Placeholder 5"/>
          <p:cNvSpPr>
            <a:spLocks noGrp="1"/>
          </p:cNvSpPr>
          <p:nvPr>
            <p:ph type="body" sz="quarter" idx="39"/>
          </p:nvPr>
        </p:nvSpPr>
        <p:spPr>
          <a:xfrm>
            <a:off x="4648200" y="1974759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6" name="Text Placeholder 5"/>
          <p:cNvSpPr>
            <a:spLocks noGrp="1"/>
          </p:cNvSpPr>
          <p:nvPr>
            <p:ph type="body" sz="quarter" idx="44"/>
          </p:nvPr>
        </p:nvSpPr>
        <p:spPr>
          <a:xfrm>
            <a:off x="6884987" y="1974759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0" name="Text Placeholder 5"/>
          <p:cNvSpPr>
            <a:spLocks noGrp="1"/>
          </p:cNvSpPr>
          <p:nvPr>
            <p:ph type="body" sz="quarter" idx="27"/>
          </p:nvPr>
        </p:nvSpPr>
        <p:spPr>
          <a:xfrm>
            <a:off x="76200" y="3145306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3" name="Text Placeholder 5"/>
          <p:cNvSpPr>
            <a:spLocks noGrp="1"/>
          </p:cNvSpPr>
          <p:nvPr>
            <p:ph type="body" sz="quarter" idx="35"/>
          </p:nvPr>
        </p:nvSpPr>
        <p:spPr>
          <a:xfrm>
            <a:off x="2362200" y="3145306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6" name="Text Placeholder 5"/>
          <p:cNvSpPr>
            <a:spLocks noGrp="1"/>
          </p:cNvSpPr>
          <p:nvPr>
            <p:ph type="body" sz="quarter" idx="40"/>
          </p:nvPr>
        </p:nvSpPr>
        <p:spPr>
          <a:xfrm>
            <a:off x="4648200" y="3145306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9" name="Text Placeholder 5"/>
          <p:cNvSpPr>
            <a:spLocks noGrp="1"/>
          </p:cNvSpPr>
          <p:nvPr>
            <p:ph type="body" sz="quarter" idx="45"/>
          </p:nvPr>
        </p:nvSpPr>
        <p:spPr>
          <a:xfrm>
            <a:off x="6884987" y="3145306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2" name="Text Placeholder 5"/>
          <p:cNvSpPr>
            <a:spLocks noGrp="1"/>
          </p:cNvSpPr>
          <p:nvPr>
            <p:ph type="body" sz="quarter" idx="31"/>
          </p:nvPr>
        </p:nvSpPr>
        <p:spPr>
          <a:xfrm>
            <a:off x="76200" y="4315853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4" name="Text Placeholder 5"/>
          <p:cNvSpPr>
            <a:spLocks noGrp="1"/>
          </p:cNvSpPr>
          <p:nvPr>
            <p:ph type="body" sz="quarter" idx="36"/>
          </p:nvPr>
        </p:nvSpPr>
        <p:spPr>
          <a:xfrm>
            <a:off x="2362200" y="4315853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6" name="Text Placeholder 5"/>
          <p:cNvSpPr>
            <a:spLocks noGrp="1"/>
          </p:cNvSpPr>
          <p:nvPr>
            <p:ph type="body" sz="quarter" idx="41"/>
          </p:nvPr>
        </p:nvSpPr>
        <p:spPr>
          <a:xfrm>
            <a:off x="4648200" y="4315853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8" name="Text Placeholder 5"/>
          <p:cNvSpPr>
            <a:spLocks noGrp="1"/>
          </p:cNvSpPr>
          <p:nvPr>
            <p:ph type="body" sz="quarter" idx="46"/>
          </p:nvPr>
        </p:nvSpPr>
        <p:spPr>
          <a:xfrm>
            <a:off x="6884987" y="4315853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9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76200" y="5486400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0" name="Text Placeholder 5"/>
          <p:cNvSpPr>
            <a:spLocks noGrp="1"/>
          </p:cNvSpPr>
          <p:nvPr>
            <p:ph type="body" sz="quarter" idx="32"/>
          </p:nvPr>
        </p:nvSpPr>
        <p:spPr>
          <a:xfrm>
            <a:off x="2362200" y="5486400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1" name="Text Placeholder 5"/>
          <p:cNvSpPr>
            <a:spLocks noGrp="1"/>
          </p:cNvSpPr>
          <p:nvPr>
            <p:ph type="body" sz="quarter" idx="37"/>
          </p:nvPr>
        </p:nvSpPr>
        <p:spPr>
          <a:xfrm>
            <a:off x="4648200" y="5486400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2" name="Text Placeholder 5"/>
          <p:cNvSpPr>
            <a:spLocks noGrp="1"/>
          </p:cNvSpPr>
          <p:nvPr>
            <p:ph type="body" sz="quarter" idx="42"/>
          </p:nvPr>
        </p:nvSpPr>
        <p:spPr>
          <a:xfrm>
            <a:off x="6884987" y="5486400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313305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70156" y="1607948"/>
            <a:ext cx="3487444" cy="4945251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11" name="Picture 25" descr="Grant Chart_6.gi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634352" y="1355586"/>
            <a:ext cx="5349240" cy="5242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3727341" y="1379349"/>
            <a:ext cx="73152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4613999" y="1379349"/>
            <a:ext cx="73152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8160633" y="1379349"/>
            <a:ext cx="73152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5500657" y="1379349"/>
            <a:ext cx="73152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20"/>
          </p:nvPr>
        </p:nvSpPr>
        <p:spPr>
          <a:xfrm>
            <a:off x="6387315" y="1379349"/>
            <a:ext cx="73152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21"/>
          </p:nvPr>
        </p:nvSpPr>
        <p:spPr>
          <a:xfrm>
            <a:off x="7273973" y="1379349"/>
            <a:ext cx="73152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17916363"/>
      </p:ext>
    </p:extLst>
  </p:cSld>
  <p:clrMapOvr>
    <a:masterClrMapping/>
  </p:clrMapOvr>
  <p:transition/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70156" y="1607948"/>
            <a:ext cx="3487444" cy="4945251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14" name="Picture 27" descr="Grant Chart_8.gi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642101" y="1333631"/>
            <a:ext cx="5340096" cy="5278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3727341" y="1371600"/>
            <a:ext cx="54864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4387901" y="1371600"/>
            <a:ext cx="54864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8351262" y="1371600"/>
            <a:ext cx="54864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5048461" y="1371600"/>
            <a:ext cx="54864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20"/>
          </p:nvPr>
        </p:nvSpPr>
        <p:spPr>
          <a:xfrm>
            <a:off x="5709021" y="1371600"/>
            <a:ext cx="54864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21"/>
          </p:nvPr>
        </p:nvSpPr>
        <p:spPr>
          <a:xfrm>
            <a:off x="7030141" y="1371600"/>
            <a:ext cx="54864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6369581" y="1371600"/>
            <a:ext cx="54864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7690701" y="1371600"/>
            <a:ext cx="54864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98847321"/>
      </p:ext>
    </p:extLst>
  </p:cSld>
  <p:clrMapOvr>
    <a:masterClrMapping/>
  </p:clrMapOvr>
  <p:transition/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70156" y="1607948"/>
            <a:ext cx="3487444" cy="4945251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18" name="Picture 23" descr="Grant Chart_12.gi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634352" y="1349295"/>
            <a:ext cx="5358384" cy="52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3696345" y="1371600"/>
            <a:ext cx="36576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4139948" y="1371600"/>
            <a:ext cx="36576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8568234" y="1371600"/>
            <a:ext cx="36576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4583551" y="1371600"/>
            <a:ext cx="36576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20"/>
          </p:nvPr>
        </p:nvSpPr>
        <p:spPr>
          <a:xfrm>
            <a:off x="5455259" y="1371600"/>
            <a:ext cx="36576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21"/>
          </p:nvPr>
        </p:nvSpPr>
        <p:spPr>
          <a:xfrm>
            <a:off x="7237420" y="1371600"/>
            <a:ext cx="36576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6334716" y="1371600"/>
            <a:ext cx="36576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8116877" y="1371600"/>
            <a:ext cx="36576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24"/>
          </p:nvPr>
        </p:nvSpPr>
        <p:spPr>
          <a:xfrm>
            <a:off x="5011656" y="1371600"/>
            <a:ext cx="36576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5"/>
          </p:nvPr>
        </p:nvSpPr>
        <p:spPr>
          <a:xfrm>
            <a:off x="5898862" y="1371600"/>
            <a:ext cx="36576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1" name="Text Placeholder 5"/>
          <p:cNvSpPr>
            <a:spLocks noGrp="1"/>
          </p:cNvSpPr>
          <p:nvPr>
            <p:ph type="body" sz="quarter" idx="26"/>
          </p:nvPr>
        </p:nvSpPr>
        <p:spPr>
          <a:xfrm>
            <a:off x="7665525" y="1371600"/>
            <a:ext cx="36576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27"/>
          </p:nvPr>
        </p:nvSpPr>
        <p:spPr>
          <a:xfrm>
            <a:off x="6786068" y="1371600"/>
            <a:ext cx="36576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04351512"/>
      </p:ext>
    </p:extLst>
  </p:cSld>
  <p:clrMapOvr>
    <a:masterClrMapping/>
  </p:clrMapOvr>
  <p:transition/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board 1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3" name="Picture 2" descr="flip chart image.jpg"/>
          <p:cNvPicPr>
            <a:picLocks noChangeAspect="1"/>
          </p:cNvPicPr>
          <p:nvPr userDrawn="1"/>
        </p:nvPicPr>
        <p:blipFill>
          <a:blip r:embed="rId2"/>
          <a:srcRect l="16944" t="4779" r="13998" b="42284"/>
          <a:stretch>
            <a:fillRect/>
          </a:stretch>
        </p:blipFill>
        <p:spPr>
          <a:xfrm>
            <a:off x="307533" y="762000"/>
            <a:ext cx="8528934" cy="5895423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660161" y="1181745"/>
            <a:ext cx="5823678" cy="476185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395284"/>
      </p:ext>
    </p:extLst>
  </p:cSld>
  <p:clrMapOvr>
    <a:masterClrMapping/>
  </p:clrMapOvr>
  <p:transition/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board 2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3" name="Picture 2" descr="flip chart image.jpg"/>
          <p:cNvPicPr>
            <a:picLocks noChangeAspect="1"/>
          </p:cNvPicPr>
          <p:nvPr userDrawn="1"/>
        </p:nvPicPr>
        <p:blipFill>
          <a:blip r:embed="rId2"/>
          <a:srcRect l="16944" t="4779" r="13998" b="42284"/>
          <a:stretch>
            <a:fillRect/>
          </a:stretch>
        </p:blipFill>
        <p:spPr>
          <a:xfrm>
            <a:off x="307533" y="762000"/>
            <a:ext cx="8528934" cy="5895423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629681" y="1189494"/>
            <a:ext cx="2926080" cy="476185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10745" y="1189494"/>
            <a:ext cx="2926080" cy="476185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831996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2 Prioritization Matr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3"/>
          <p:cNvSpPr>
            <a:spLocks noChangeArrowheads="1"/>
          </p:cNvSpPr>
          <p:nvPr userDrawn="1"/>
        </p:nvSpPr>
        <p:spPr bwMode="auto">
          <a:xfrm>
            <a:off x="809212" y="1294086"/>
            <a:ext cx="8203025" cy="5063170"/>
          </a:xfrm>
          <a:prstGeom prst="rect">
            <a:avLst/>
          </a:prstGeom>
          <a:noFill/>
          <a:ln>
            <a:solidFill>
              <a:schemeClr val="tx1"/>
            </a:solidFill>
            <a:headEnd/>
            <a:tailEnd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eaLnBrk="0" hangingPunct="0">
              <a:spcBef>
                <a:spcPct val="20000"/>
              </a:spcBef>
              <a:defRPr/>
            </a:pPr>
            <a:endParaRPr lang="en-US" dirty="0">
              <a:latin typeface="+mn-lt"/>
            </a:endParaRPr>
          </a:p>
        </p:txBody>
      </p:sp>
      <p:sp>
        <p:nvSpPr>
          <p:cNvPr id="4" name="Text Box 7"/>
          <p:cNvSpPr txBox="1">
            <a:spLocks noChangeArrowheads="1"/>
          </p:cNvSpPr>
          <p:nvPr userDrawn="1"/>
        </p:nvSpPr>
        <p:spPr bwMode="auto">
          <a:xfrm>
            <a:off x="192409" y="1266007"/>
            <a:ext cx="602537" cy="27699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pPr algn="r" eaLnBrk="0" hangingPunct="0">
              <a:spcBef>
                <a:spcPct val="20000"/>
              </a:spcBef>
            </a:pPr>
            <a:r>
              <a:rPr lang="en-US" sz="1200" b="1" dirty="0">
                <a:latin typeface="+mn-lt"/>
              </a:rPr>
              <a:t>High</a:t>
            </a: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185051" y="6103010"/>
            <a:ext cx="609896" cy="27699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pPr algn="r" eaLnBrk="0" hangingPunct="0">
              <a:spcBef>
                <a:spcPct val="20000"/>
              </a:spcBef>
            </a:pPr>
            <a:r>
              <a:rPr lang="en-US" sz="1200" b="1" dirty="0">
                <a:latin typeface="+mn-lt"/>
              </a:rPr>
              <a:t>Low</a:t>
            </a: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-371186" y="3468535"/>
            <a:ext cx="1093788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b="1" dirty="0">
                <a:latin typeface="+mn-lt"/>
              </a:rPr>
              <a:t>Value</a:t>
            </a:r>
          </a:p>
        </p:txBody>
      </p:sp>
      <p:sp>
        <p:nvSpPr>
          <p:cNvPr id="7" name="Text Box 10"/>
          <p:cNvSpPr txBox="1">
            <a:spLocks noChangeArrowheads="1"/>
          </p:cNvSpPr>
          <p:nvPr userDrawn="1"/>
        </p:nvSpPr>
        <p:spPr bwMode="auto">
          <a:xfrm>
            <a:off x="3624324" y="6346832"/>
            <a:ext cx="2586038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b="1" dirty="0" smtClean="0">
                <a:latin typeface="+mn-lt"/>
              </a:rPr>
              <a:t>Effort/Cost</a:t>
            </a:r>
            <a:endParaRPr lang="en-US" sz="1200" b="1" dirty="0">
              <a:latin typeface="+mn-lt"/>
            </a:endParaRPr>
          </a:p>
        </p:txBody>
      </p:sp>
      <p:sp>
        <p:nvSpPr>
          <p:cNvPr id="8" name="Text Box 11"/>
          <p:cNvSpPr txBox="1">
            <a:spLocks noChangeArrowheads="1"/>
          </p:cNvSpPr>
          <p:nvPr userDrawn="1"/>
        </p:nvSpPr>
        <p:spPr bwMode="auto">
          <a:xfrm>
            <a:off x="803364" y="6342155"/>
            <a:ext cx="435376" cy="27699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45720" rIns="45720" anchor="ctr"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en-US" sz="1200" b="1" dirty="0">
                <a:latin typeface="+mn-lt"/>
              </a:rPr>
              <a:t>High</a:t>
            </a:r>
          </a:p>
        </p:txBody>
      </p:sp>
      <p:sp>
        <p:nvSpPr>
          <p:cNvPr id="9" name="Text Box 12"/>
          <p:cNvSpPr txBox="1">
            <a:spLocks noChangeArrowheads="1"/>
          </p:cNvSpPr>
          <p:nvPr userDrawn="1"/>
        </p:nvSpPr>
        <p:spPr bwMode="auto">
          <a:xfrm>
            <a:off x="8644313" y="6322239"/>
            <a:ext cx="401713" cy="27699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45720" rIns="45720" anchor="ctr"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en-US" sz="1200" b="1" dirty="0">
                <a:latin typeface="+mn-lt"/>
              </a:rPr>
              <a:t>Low</a:t>
            </a:r>
          </a:p>
        </p:txBody>
      </p:sp>
      <p:cxnSp>
        <p:nvCxnSpPr>
          <p:cNvPr id="10" name="Straight Connector 9"/>
          <p:cNvCxnSpPr>
            <a:stCxn id="3" idx="1"/>
            <a:endCxn id="3" idx="3"/>
          </p:cNvCxnSpPr>
          <p:nvPr userDrawn="1"/>
        </p:nvCxnSpPr>
        <p:spPr>
          <a:xfrm rot="10800000" flipH="1">
            <a:off x="809211" y="3825671"/>
            <a:ext cx="82030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11" name="Straight Connector 10"/>
          <p:cNvCxnSpPr>
            <a:stCxn id="3" idx="2"/>
            <a:endCxn id="3" idx="0"/>
          </p:cNvCxnSpPr>
          <p:nvPr userDrawn="1"/>
        </p:nvCxnSpPr>
        <p:spPr>
          <a:xfrm rot="5400000" flipH="1">
            <a:off x="2379140" y="3825671"/>
            <a:ext cx="506317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3" idx="1"/>
            <a:endCxn id="3" idx="2"/>
          </p:cNvCxnSpPr>
          <p:nvPr userDrawn="1"/>
        </p:nvCxnSpPr>
        <p:spPr>
          <a:xfrm rot="10800000" flipH="1" flipV="1">
            <a:off x="809211" y="3825670"/>
            <a:ext cx="4101513" cy="2531585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6400800" y="1219200"/>
            <a:ext cx="1371600" cy="381000"/>
          </a:xfrm>
          <a:prstGeom prst="rect">
            <a:avLst/>
          </a:prstGeom>
        </p:spPr>
        <p:txBody>
          <a:bodyPr wrap="square" lIns="0" tIns="0" rIns="0" bIns="0" rtlCol="0" anchor="ctr">
            <a:noAutofit/>
          </a:bodyPr>
          <a:lstStyle/>
          <a:p>
            <a:pPr marL="0" indent="0" algn="ctr" eaLnBrk="0" hangingPunct="0">
              <a:spcBef>
                <a:spcPts val="600"/>
              </a:spcBef>
              <a:buFont typeface="Arial" pitchFamily="34" charset="0"/>
              <a:buNone/>
            </a:pPr>
            <a:r>
              <a:rPr lang="en-US" sz="1600" b="1" u="sng" dirty="0" smtClean="0">
                <a:latin typeface="+mn-lt"/>
                <a:ea typeface="ＭＳ Ｐゴシック" pitchFamily="-112" charset="-128"/>
              </a:rPr>
              <a:t>Drive Daily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1917237" y="1219200"/>
            <a:ext cx="1885460" cy="381000"/>
          </a:xfrm>
          <a:prstGeom prst="rect">
            <a:avLst/>
          </a:prstGeom>
        </p:spPr>
        <p:txBody>
          <a:bodyPr wrap="square" lIns="0" tIns="0" rIns="0" bIns="0" rtlCol="0" anchor="ctr">
            <a:noAutofit/>
          </a:bodyPr>
          <a:lstStyle/>
          <a:p>
            <a:pPr marL="0" indent="0" algn="ctr" eaLnBrk="0" hangingPunct="0">
              <a:spcBef>
                <a:spcPts val="600"/>
              </a:spcBef>
              <a:buFont typeface="Arial" pitchFamily="34" charset="0"/>
              <a:buNone/>
            </a:pPr>
            <a:r>
              <a:rPr lang="en-US" sz="1600" b="1" u="sng" dirty="0" smtClean="0">
                <a:latin typeface="+mn-lt"/>
                <a:ea typeface="ＭＳ Ｐゴシック" pitchFamily="-112" charset="-128"/>
              </a:rPr>
              <a:t>Selectively</a:t>
            </a:r>
            <a:r>
              <a:rPr lang="en-US" sz="1600" b="1" u="sng" baseline="0" dirty="0" smtClean="0">
                <a:latin typeface="+mn-lt"/>
                <a:ea typeface="ＭＳ Ｐゴシック" pitchFamily="-112" charset="-128"/>
              </a:rPr>
              <a:t> Invest</a:t>
            </a:r>
            <a:endParaRPr lang="en-US" sz="1600" b="1" u="sng" dirty="0" smtClean="0">
              <a:latin typeface="+mn-lt"/>
              <a:ea typeface="ＭＳ Ｐゴシック" pitchFamily="-112" charset="-128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6400800" y="3770544"/>
            <a:ext cx="1371600" cy="381000"/>
          </a:xfrm>
          <a:prstGeom prst="rect">
            <a:avLst/>
          </a:prstGeom>
        </p:spPr>
        <p:txBody>
          <a:bodyPr wrap="square" lIns="0" tIns="0" rIns="0" bIns="0" rtlCol="0" anchor="ctr">
            <a:noAutofit/>
          </a:bodyPr>
          <a:lstStyle/>
          <a:p>
            <a:pPr marL="0" indent="0" algn="ctr" eaLnBrk="0" hangingPunct="0">
              <a:spcBef>
                <a:spcPts val="600"/>
              </a:spcBef>
              <a:buFont typeface="Arial" pitchFamily="34" charset="0"/>
              <a:buNone/>
            </a:pPr>
            <a:r>
              <a:rPr lang="en-US" sz="1600" b="1" u="sng" dirty="0" smtClean="0">
                <a:latin typeface="+mn-lt"/>
                <a:ea typeface="ＭＳ Ｐゴシック" pitchFamily="-112" charset="-128"/>
              </a:rPr>
              <a:t>Work In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2174167" y="3770544"/>
            <a:ext cx="1371600" cy="381000"/>
          </a:xfrm>
          <a:prstGeom prst="rect">
            <a:avLst/>
          </a:prstGeom>
        </p:spPr>
        <p:txBody>
          <a:bodyPr wrap="square" lIns="0" tIns="0" rIns="0" bIns="0" rtlCol="0" anchor="ctr">
            <a:noAutofit/>
          </a:bodyPr>
          <a:lstStyle/>
          <a:p>
            <a:pPr marL="0" indent="0" algn="ctr" eaLnBrk="0" hangingPunct="0">
              <a:spcBef>
                <a:spcPts val="600"/>
              </a:spcBef>
              <a:buFont typeface="Arial" pitchFamily="34" charset="0"/>
              <a:buNone/>
            </a:pPr>
            <a:r>
              <a:rPr lang="en-US" sz="1600" b="1" u="sng" dirty="0" smtClean="0">
                <a:latin typeface="+mn-lt"/>
                <a:ea typeface="ＭＳ Ｐゴシック" pitchFamily="-112" charset="-128"/>
              </a:rPr>
              <a:t>Delay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914400" y="4724400"/>
            <a:ext cx="1371600" cy="381000"/>
          </a:xfrm>
          <a:prstGeom prst="rect">
            <a:avLst/>
          </a:prstGeom>
        </p:spPr>
        <p:txBody>
          <a:bodyPr wrap="square" lIns="0" tIns="0" rIns="0" bIns="0" rtlCol="0" anchor="ctr">
            <a:noAutofit/>
          </a:bodyPr>
          <a:lstStyle/>
          <a:p>
            <a:pPr marL="0" indent="0" algn="ctr" eaLnBrk="0" hangingPunct="0">
              <a:spcBef>
                <a:spcPts val="600"/>
              </a:spcBef>
              <a:buFont typeface="Arial" pitchFamily="34" charset="0"/>
              <a:buNone/>
            </a:pPr>
            <a:r>
              <a:rPr lang="en-US" sz="1600" b="1" u="sng" dirty="0" smtClean="0">
                <a:latin typeface="+mn-lt"/>
                <a:ea typeface="ＭＳ Ｐゴシック" pitchFamily="-112" charset="-128"/>
              </a:rPr>
              <a:t>Ignore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914400" y="160020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1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2819400" y="160020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3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914400" y="234696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4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2819400" y="234696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5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5105400" y="160020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7010400" y="160020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7" name="Text Placeholder 13"/>
          <p:cNvSpPr>
            <a:spLocks noGrp="1"/>
          </p:cNvSpPr>
          <p:nvPr>
            <p:ph type="body" sz="quarter" idx="18"/>
          </p:nvPr>
        </p:nvSpPr>
        <p:spPr>
          <a:xfrm>
            <a:off x="5105400" y="239268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8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7010400" y="239268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9" name="Text Placeholder 13"/>
          <p:cNvSpPr>
            <a:spLocks noGrp="1"/>
          </p:cNvSpPr>
          <p:nvPr>
            <p:ph type="body" sz="quarter" idx="20"/>
          </p:nvPr>
        </p:nvSpPr>
        <p:spPr>
          <a:xfrm>
            <a:off x="5105400" y="413385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0" name="Text Placeholder 13"/>
          <p:cNvSpPr>
            <a:spLocks noGrp="1"/>
          </p:cNvSpPr>
          <p:nvPr>
            <p:ph type="body" sz="quarter" idx="21"/>
          </p:nvPr>
        </p:nvSpPr>
        <p:spPr>
          <a:xfrm>
            <a:off x="7010400" y="413385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1" name="Text Placeholder 13"/>
          <p:cNvSpPr>
            <a:spLocks noGrp="1"/>
          </p:cNvSpPr>
          <p:nvPr>
            <p:ph type="body" sz="quarter" idx="22"/>
          </p:nvPr>
        </p:nvSpPr>
        <p:spPr>
          <a:xfrm>
            <a:off x="5105400" y="4916805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2" name="Text Placeholder 13"/>
          <p:cNvSpPr>
            <a:spLocks noGrp="1"/>
          </p:cNvSpPr>
          <p:nvPr>
            <p:ph type="body" sz="quarter" idx="23"/>
          </p:nvPr>
        </p:nvSpPr>
        <p:spPr>
          <a:xfrm>
            <a:off x="7010400" y="4916805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3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2286000" y="411480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4" name="Text Placeholder 13"/>
          <p:cNvSpPr>
            <a:spLocks noGrp="1"/>
          </p:cNvSpPr>
          <p:nvPr>
            <p:ph type="body" sz="quarter" idx="25"/>
          </p:nvPr>
        </p:nvSpPr>
        <p:spPr>
          <a:xfrm>
            <a:off x="914400" y="516636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5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914400" y="318516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6" name="Text Placeholder 13"/>
          <p:cNvSpPr>
            <a:spLocks noGrp="1"/>
          </p:cNvSpPr>
          <p:nvPr>
            <p:ph type="body" sz="quarter" idx="27"/>
          </p:nvPr>
        </p:nvSpPr>
        <p:spPr>
          <a:xfrm>
            <a:off x="2819400" y="318516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7" name="Text Placeholder 13"/>
          <p:cNvSpPr>
            <a:spLocks noGrp="1"/>
          </p:cNvSpPr>
          <p:nvPr>
            <p:ph type="body" sz="quarter" idx="28"/>
          </p:nvPr>
        </p:nvSpPr>
        <p:spPr>
          <a:xfrm>
            <a:off x="5105400" y="318516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8" name="Text Placeholder 13"/>
          <p:cNvSpPr>
            <a:spLocks noGrp="1"/>
          </p:cNvSpPr>
          <p:nvPr>
            <p:ph type="body" sz="quarter" idx="29"/>
          </p:nvPr>
        </p:nvSpPr>
        <p:spPr>
          <a:xfrm>
            <a:off x="7010400" y="318516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9" name="Text Placeholder 13"/>
          <p:cNvSpPr>
            <a:spLocks noGrp="1"/>
          </p:cNvSpPr>
          <p:nvPr>
            <p:ph type="body" sz="quarter" idx="30"/>
          </p:nvPr>
        </p:nvSpPr>
        <p:spPr>
          <a:xfrm>
            <a:off x="5105400" y="569976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0" name="Text Placeholder 13"/>
          <p:cNvSpPr>
            <a:spLocks noGrp="1"/>
          </p:cNvSpPr>
          <p:nvPr>
            <p:ph type="body" sz="quarter" idx="31"/>
          </p:nvPr>
        </p:nvSpPr>
        <p:spPr>
          <a:xfrm>
            <a:off x="7010400" y="569976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1" name="Text Placeholder 13"/>
          <p:cNvSpPr>
            <a:spLocks noGrp="1"/>
          </p:cNvSpPr>
          <p:nvPr>
            <p:ph type="body" sz="quarter" idx="32"/>
          </p:nvPr>
        </p:nvSpPr>
        <p:spPr>
          <a:xfrm>
            <a:off x="3124200" y="472440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2" name="Text Placeholder 13"/>
          <p:cNvSpPr>
            <a:spLocks noGrp="1"/>
          </p:cNvSpPr>
          <p:nvPr>
            <p:ph type="body" sz="quarter" idx="33"/>
          </p:nvPr>
        </p:nvSpPr>
        <p:spPr>
          <a:xfrm>
            <a:off x="2133600" y="577596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tion Pl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52761" y="1266825"/>
            <a:ext cx="4536700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092819" y="1266825"/>
            <a:ext cx="1889256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4745937" y="1266825"/>
            <a:ext cx="2286000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" name="Text Placeholder 26"/>
          <p:cNvSpPr>
            <a:spLocks noGrp="1"/>
          </p:cNvSpPr>
          <p:nvPr>
            <p:ph type="body" sz="quarter" idx="25" hasCustomPrompt="1"/>
          </p:nvPr>
        </p:nvSpPr>
        <p:spPr>
          <a:xfrm>
            <a:off x="7092819" y="685800"/>
            <a:ext cx="1889256" cy="528992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8" name="Text Placeholder 26"/>
          <p:cNvSpPr>
            <a:spLocks noGrp="1"/>
          </p:cNvSpPr>
          <p:nvPr>
            <p:ph type="body" sz="quarter" idx="26" hasCustomPrompt="1"/>
          </p:nvPr>
        </p:nvSpPr>
        <p:spPr>
          <a:xfrm>
            <a:off x="4752975" y="685800"/>
            <a:ext cx="2286000" cy="528992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9" name="Text Placeholder 26"/>
          <p:cNvSpPr>
            <a:spLocks noGrp="1"/>
          </p:cNvSpPr>
          <p:nvPr>
            <p:ph type="body" sz="quarter" idx="27" hasCustomPrompt="1"/>
          </p:nvPr>
        </p:nvSpPr>
        <p:spPr>
          <a:xfrm>
            <a:off x="151723" y="685800"/>
            <a:ext cx="4536700" cy="528992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28"/>
          </p:nvPr>
        </p:nvSpPr>
        <p:spPr>
          <a:xfrm>
            <a:off x="146507" y="1941582"/>
            <a:ext cx="4536700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29"/>
          </p:nvPr>
        </p:nvSpPr>
        <p:spPr>
          <a:xfrm>
            <a:off x="7086565" y="1941582"/>
            <a:ext cx="1889256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30"/>
          </p:nvPr>
        </p:nvSpPr>
        <p:spPr>
          <a:xfrm>
            <a:off x="4739683" y="1941582"/>
            <a:ext cx="2286000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31"/>
          </p:nvPr>
        </p:nvSpPr>
        <p:spPr>
          <a:xfrm>
            <a:off x="146507" y="2616339"/>
            <a:ext cx="4536700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32"/>
          </p:nvPr>
        </p:nvSpPr>
        <p:spPr>
          <a:xfrm>
            <a:off x="7086565" y="2616339"/>
            <a:ext cx="1889256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33"/>
          </p:nvPr>
        </p:nvSpPr>
        <p:spPr>
          <a:xfrm>
            <a:off x="4739683" y="2616339"/>
            <a:ext cx="2286000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34"/>
          </p:nvPr>
        </p:nvSpPr>
        <p:spPr>
          <a:xfrm>
            <a:off x="146507" y="3291096"/>
            <a:ext cx="4536700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35"/>
          </p:nvPr>
        </p:nvSpPr>
        <p:spPr>
          <a:xfrm>
            <a:off x="7086565" y="3291096"/>
            <a:ext cx="1889256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36"/>
          </p:nvPr>
        </p:nvSpPr>
        <p:spPr>
          <a:xfrm>
            <a:off x="4739683" y="3291096"/>
            <a:ext cx="2286000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37"/>
          </p:nvPr>
        </p:nvSpPr>
        <p:spPr>
          <a:xfrm>
            <a:off x="146507" y="3965853"/>
            <a:ext cx="4536700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38"/>
          </p:nvPr>
        </p:nvSpPr>
        <p:spPr>
          <a:xfrm>
            <a:off x="7086565" y="3965853"/>
            <a:ext cx="1889256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1" name="Text Placeholder 5"/>
          <p:cNvSpPr>
            <a:spLocks noGrp="1"/>
          </p:cNvSpPr>
          <p:nvPr>
            <p:ph type="body" sz="quarter" idx="39"/>
          </p:nvPr>
        </p:nvSpPr>
        <p:spPr>
          <a:xfrm>
            <a:off x="4739683" y="3965853"/>
            <a:ext cx="2286000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40"/>
          </p:nvPr>
        </p:nvSpPr>
        <p:spPr>
          <a:xfrm>
            <a:off x="146507" y="4640610"/>
            <a:ext cx="4536700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41"/>
          </p:nvPr>
        </p:nvSpPr>
        <p:spPr>
          <a:xfrm>
            <a:off x="7086565" y="4640610"/>
            <a:ext cx="1889256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42"/>
          </p:nvPr>
        </p:nvSpPr>
        <p:spPr>
          <a:xfrm>
            <a:off x="4739683" y="4640610"/>
            <a:ext cx="2286000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43"/>
          </p:nvPr>
        </p:nvSpPr>
        <p:spPr>
          <a:xfrm>
            <a:off x="146507" y="5315367"/>
            <a:ext cx="4536700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44"/>
          </p:nvPr>
        </p:nvSpPr>
        <p:spPr>
          <a:xfrm>
            <a:off x="7086565" y="5315367"/>
            <a:ext cx="1889256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45"/>
          </p:nvPr>
        </p:nvSpPr>
        <p:spPr>
          <a:xfrm>
            <a:off x="4739683" y="5315367"/>
            <a:ext cx="2286000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46"/>
          </p:nvPr>
        </p:nvSpPr>
        <p:spPr>
          <a:xfrm>
            <a:off x="146507" y="5990122"/>
            <a:ext cx="4536700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47"/>
          </p:nvPr>
        </p:nvSpPr>
        <p:spPr>
          <a:xfrm>
            <a:off x="7086565" y="5990122"/>
            <a:ext cx="1889256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0" name="Text Placeholder 5"/>
          <p:cNvSpPr>
            <a:spLocks noGrp="1"/>
          </p:cNvSpPr>
          <p:nvPr>
            <p:ph type="body" sz="quarter" idx="48"/>
          </p:nvPr>
        </p:nvSpPr>
        <p:spPr>
          <a:xfrm>
            <a:off x="4739683" y="5990122"/>
            <a:ext cx="2286000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 Purpose 2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9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39"/>
          </p:nvPr>
        </p:nvSpPr>
        <p:spPr>
          <a:xfrm>
            <a:off x="76200" y="1976438"/>
            <a:ext cx="1371600" cy="385762"/>
          </a:xfrm>
        </p:spPr>
        <p:txBody>
          <a:bodyPr/>
          <a:lstStyle>
            <a:lvl1pPr marL="0" indent="0">
              <a:buNone/>
              <a:defRPr sz="1800" b="1"/>
            </a:lvl1pPr>
            <a:lvl2pPr marL="228600" indent="0">
              <a:buNone/>
              <a:defRPr sz="1400" b="1"/>
            </a:lvl2pPr>
            <a:lvl3pPr marL="457200" indent="0">
              <a:buNone/>
              <a:defRPr sz="1400" b="1"/>
            </a:lvl3pPr>
            <a:lvl4pPr marL="685800" indent="0">
              <a:buNone/>
              <a:defRPr sz="1400" b="1"/>
            </a:lvl4pPr>
            <a:lvl5pPr marL="914400" indent="0">
              <a:buNone/>
              <a:defRPr sz="1400" b="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1" name="Text Placeholder 3"/>
          <p:cNvSpPr>
            <a:spLocks noGrp="1"/>
          </p:cNvSpPr>
          <p:nvPr>
            <p:ph type="body" sz="quarter" idx="40"/>
          </p:nvPr>
        </p:nvSpPr>
        <p:spPr>
          <a:xfrm>
            <a:off x="76200" y="3531834"/>
            <a:ext cx="1371600" cy="385762"/>
          </a:xfrm>
        </p:spPr>
        <p:txBody>
          <a:bodyPr/>
          <a:lstStyle>
            <a:lvl1pPr marL="0" indent="0">
              <a:buNone/>
              <a:defRPr sz="1800" b="1"/>
            </a:lvl1pPr>
            <a:lvl2pPr marL="228600" indent="0">
              <a:buNone/>
              <a:defRPr sz="1400" b="1"/>
            </a:lvl2pPr>
            <a:lvl3pPr marL="457200" indent="0">
              <a:buNone/>
              <a:defRPr sz="1400" b="1"/>
            </a:lvl3pPr>
            <a:lvl4pPr marL="685800" indent="0">
              <a:buNone/>
              <a:defRPr sz="1400" b="1"/>
            </a:lvl4pPr>
            <a:lvl5pPr marL="914400" indent="0">
              <a:buNone/>
              <a:defRPr sz="1400" b="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2" name="Text Placeholder 3"/>
          <p:cNvSpPr>
            <a:spLocks noGrp="1"/>
          </p:cNvSpPr>
          <p:nvPr>
            <p:ph type="body" sz="quarter" idx="41"/>
          </p:nvPr>
        </p:nvSpPr>
        <p:spPr>
          <a:xfrm>
            <a:off x="76200" y="5090160"/>
            <a:ext cx="1371600" cy="385762"/>
          </a:xfrm>
        </p:spPr>
        <p:txBody>
          <a:bodyPr/>
          <a:lstStyle>
            <a:lvl1pPr marL="0" indent="0">
              <a:buNone/>
              <a:defRPr sz="1800" b="1"/>
            </a:lvl1pPr>
            <a:lvl2pPr marL="228600" indent="0">
              <a:buNone/>
              <a:defRPr sz="1400" b="1"/>
            </a:lvl2pPr>
            <a:lvl3pPr marL="457200" indent="0">
              <a:buNone/>
              <a:defRPr sz="1400" b="1"/>
            </a:lvl3pPr>
            <a:lvl4pPr marL="685800" indent="0">
              <a:buNone/>
              <a:defRPr sz="1400" b="1"/>
            </a:lvl4pPr>
            <a:lvl5pPr marL="914400" indent="0">
              <a:buNone/>
              <a:defRPr sz="1400" b="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3" name="Text Placeholder 26"/>
          <p:cNvSpPr>
            <a:spLocks noGrp="1"/>
          </p:cNvSpPr>
          <p:nvPr>
            <p:ph type="body" sz="quarter" idx="27" hasCustomPrompt="1"/>
          </p:nvPr>
        </p:nvSpPr>
        <p:spPr>
          <a:xfrm>
            <a:off x="1524000" y="1371600"/>
            <a:ext cx="365760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4" name="Text Placeholder 26"/>
          <p:cNvSpPr>
            <a:spLocks noGrp="1"/>
          </p:cNvSpPr>
          <p:nvPr>
            <p:ph type="body" sz="quarter" idx="28" hasCustomPrompt="1"/>
          </p:nvPr>
        </p:nvSpPr>
        <p:spPr>
          <a:xfrm>
            <a:off x="5342878" y="1371600"/>
            <a:ext cx="365760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50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524000" y="1976438"/>
            <a:ext cx="36576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1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5342878" y="1976438"/>
            <a:ext cx="36576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4" name="Text Placeholder 5"/>
          <p:cNvSpPr>
            <a:spLocks noGrp="1"/>
          </p:cNvSpPr>
          <p:nvPr>
            <p:ph type="body" sz="quarter" idx="42"/>
          </p:nvPr>
        </p:nvSpPr>
        <p:spPr>
          <a:xfrm>
            <a:off x="1524000" y="3531834"/>
            <a:ext cx="36576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5" name="Text Placeholder 5"/>
          <p:cNvSpPr>
            <a:spLocks noGrp="1"/>
          </p:cNvSpPr>
          <p:nvPr>
            <p:ph type="body" sz="quarter" idx="43"/>
          </p:nvPr>
        </p:nvSpPr>
        <p:spPr>
          <a:xfrm>
            <a:off x="5342878" y="3531834"/>
            <a:ext cx="36576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8" name="Text Placeholder 5"/>
          <p:cNvSpPr>
            <a:spLocks noGrp="1"/>
          </p:cNvSpPr>
          <p:nvPr>
            <p:ph type="body" sz="quarter" idx="46"/>
          </p:nvPr>
        </p:nvSpPr>
        <p:spPr>
          <a:xfrm>
            <a:off x="1524000" y="5090160"/>
            <a:ext cx="36576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9" name="Text Placeholder 5"/>
          <p:cNvSpPr>
            <a:spLocks noGrp="1"/>
          </p:cNvSpPr>
          <p:nvPr>
            <p:ph type="body" sz="quarter" idx="47"/>
          </p:nvPr>
        </p:nvSpPr>
        <p:spPr>
          <a:xfrm>
            <a:off x="5342878" y="5090160"/>
            <a:ext cx="36576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253348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 Purpose 3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9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39"/>
          </p:nvPr>
        </p:nvSpPr>
        <p:spPr>
          <a:xfrm>
            <a:off x="76200" y="1976438"/>
            <a:ext cx="1371600" cy="385762"/>
          </a:xfrm>
        </p:spPr>
        <p:txBody>
          <a:bodyPr/>
          <a:lstStyle>
            <a:lvl1pPr marL="0" indent="0">
              <a:buNone/>
              <a:defRPr sz="1800" b="1"/>
            </a:lvl1pPr>
            <a:lvl2pPr marL="228600" indent="0">
              <a:buNone/>
              <a:defRPr sz="1400" b="1"/>
            </a:lvl2pPr>
            <a:lvl3pPr marL="457200" indent="0">
              <a:buNone/>
              <a:defRPr sz="1400" b="1"/>
            </a:lvl3pPr>
            <a:lvl4pPr marL="685800" indent="0">
              <a:buNone/>
              <a:defRPr sz="1400" b="1"/>
            </a:lvl4pPr>
            <a:lvl5pPr marL="914400" indent="0">
              <a:buNone/>
              <a:defRPr sz="1400" b="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1" name="Text Placeholder 3"/>
          <p:cNvSpPr>
            <a:spLocks noGrp="1"/>
          </p:cNvSpPr>
          <p:nvPr>
            <p:ph type="body" sz="quarter" idx="40"/>
          </p:nvPr>
        </p:nvSpPr>
        <p:spPr>
          <a:xfrm>
            <a:off x="76200" y="3531834"/>
            <a:ext cx="1371600" cy="385762"/>
          </a:xfrm>
        </p:spPr>
        <p:txBody>
          <a:bodyPr/>
          <a:lstStyle>
            <a:lvl1pPr marL="0" indent="0">
              <a:buNone/>
              <a:defRPr sz="1800" b="1"/>
            </a:lvl1pPr>
            <a:lvl2pPr marL="228600" indent="0">
              <a:buNone/>
              <a:defRPr sz="1400" b="1"/>
            </a:lvl2pPr>
            <a:lvl3pPr marL="457200" indent="0">
              <a:buNone/>
              <a:defRPr sz="1400" b="1"/>
            </a:lvl3pPr>
            <a:lvl4pPr marL="685800" indent="0">
              <a:buNone/>
              <a:defRPr sz="1400" b="1"/>
            </a:lvl4pPr>
            <a:lvl5pPr marL="914400" indent="0">
              <a:buNone/>
              <a:defRPr sz="1400" b="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2" name="Text Placeholder 3"/>
          <p:cNvSpPr>
            <a:spLocks noGrp="1"/>
          </p:cNvSpPr>
          <p:nvPr>
            <p:ph type="body" sz="quarter" idx="41"/>
          </p:nvPr>
        </p:nvSpPr>
        <p:spPr>
          <a:xfrm>
            <a:off x="76200" y="5090160"/>
            <a:ext cx="1371600" cy="385762"/>
          </a:xfrm>
        </p:spPr>
        <p:txBody>
          <a:bodyPr/>
          <a:lstStyle>
            <a:lvl1pPr marL="0" indent="0">
              <a:buNone/>
              <a:defRPr sz="1800" b="1"/>
            </a:lvl1pPr>
            <a:lvl2pPr marL="228600" indent="0">
              <a:buNone/>
              <a:defRPr sz="1400" b="1"/>
            </a:lvl2pPr>
            <a:lvl3pPr marL="457200" indent="0">
              <a:buNone/>
              <a:defRPr sz="1400" b="1"/>
            </a:lvl3pPr>
            <a:lvl4pPr marL="685800" indent="0">
              <a:buNone/>
              <a:defRPr sz="1400" b="1"/>
            </a:lvl4pPr>
            <a:lvl5pPr marL="914400" indent="0">
              <a:buNone/>
              <a:defRPr sz="1400" b="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3" name="Text Placeholder 26"/>
          <p:cNvSpPr>
            <a:spLocks noGrp="1"/>
          </p:cNvSpPr>
          <p:nvPr>
            <p:ph type="body" sz="quarter" idx="27" hasCustomPrompt="1"/>
          </p:nvPr>
        </p:nvSpPr>
        <p:spPr>
          <a:xfrm>
            <a:off x="1524000" y="1371600"/>
            <a:ext cx="237744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4" name="Text Placeholder 26"/>
          <p:cNvSpPr>
            <a:spLocks noGrp="1"/>
          </p:cNvSpPr>
          <p:nvPr>
            <p:ph type="body" sz="quarter" idx="28" hasCustomPrompt="1"/>
          </p:nvPr>
        </p:nvSpPr>
        <p:spPr>
          <a:xfrm>
            <a:off x="4069080" y="1371600"/>
            <a:ext cx="237744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5" name="Text Placeholder 26"/>
          <p:cNvSpPr>
            <a:spLocks noGrp="1"/>
          </p:cNvSpPr>
          <p:nvPr>
            <p:ph type="body" sz="quarter" idx="29" hasCustomPrompt="1"/>
          </p:nvPr>
        </p:nvSpPr>
        <p:spPr>
          <a:xfrm>
            <a:off x="6623038" y="1371600"/>
            <a:ext cx="237744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50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524000" y="1976438"/>
            <a:ext cx="23774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1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069080" y="1976438"/>
            <a:ext cx="23774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2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6614160" y="1976438"/>
            <a:ext cx="23774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4" name="Text Placeholder 5"/>
          <p:cNvSpPr>
            <a:spLocks noGrp="1"/>
          </p:cNvSpPr>
          <p:nvPr>
            <p:ph type="body" sz="quarter" idx="42"/>
          </p:nvPr>
        </p:nvSpPr>
        <p:spPr>
          <a:xfrm>
            <a:off x="1524000" y="3531834"/>
            <a:ext cx="23774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5" name="Text Placeholder 5"/>
          <p:cNvSpPr>
            <a:spLocks noGrp="1"/>
          </p:cNvSpPr>
          <p:nvPr>
            <p:ph type="body" sz="quarter" idx="43"/>
          </p:nvPr>
        </p:nvSpPr>
        <p:spPr>
          <a:xfrm>
            <a:off x="4069080" y="3531834"/>
            <a:ext cx="23774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6" name="Text Placeholder 5"/>
          <p:cNvSpPr>
            <a:spLocks noGrp="1"/>
          </p:cNvSpPr>
          <p:nvPr>
            <p:ph type="body" sz="quarter" idx="44"/>
          </p:nvPr>
        </p:nvSpPr>
        <p:spPr>
          <a:xfrm>
            <a:off x="6614160" y="3531834"/>
            <a:ext cx="23774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8" name="Text Placeholder 5"/>
          <p:cNvSpPr>
            <a:spLocks noGrp="1"/>
          </p:cNvSpPr>
          <p:nvPr>
            <p:ph type="body" sz="quarter" idx="46"/>
          </p:nvPr>
        </p:nvSpPr>
        <p:spPr>
          <a:xfrm>
            <a:off x="1524000" y="5090160"/>
            <a:ext cx="23774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9" name="Text Placeholder 5"/>
          <p:cNvSpPr>
            <a:spLocks noGrp="1"/>
          </p:cNvSpPr>
          <p:nvPr>
            <p:ph type="body" sz="quarter" idx="47"/>
          </p:nvPr>
        </p:nvSpPr>
        <p:spPr>
          <a:xfrm>
            <a:off x="4069080" y="5090160"/>
            <a:ext cx="23774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0" name="Text Placeholder 5"/>
          <p:cNvSpPr>
            <a:spLocks noGrp="1"/>
          </p:cNvSpPr>
          <p:nvPr>
            <p:ph type="body" sz="quarter" idx="48"/>
          </p:nvPr>
        </p:nvSpPr>
        <p:spPr>
          <a:xfrm>
            <a:off x="6614160" y="5090160"/>
            <a:ext cx="23774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639200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 Purpose 4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9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39"/>
          </p:nvPr>
        </p:nvSpPr>
        <p:spPr>
          <a:xfrm>
            <a:off x="76200" y="1976438"/>
            <a:ext cx="1371600" cy="385762"/>
          </a:xfrm>
        </p:spPr>
        <p:txBody>
          <a:bodyPr/>
          <a:lstStyle>
            <a:lvl1pPr marL="0" indent="0">
              <a:buNone/>
              <a:defRPr sz="1800" b="1"/>
            </a:lvl1pPr>
            <a:lvl2pPr marL="228600" indent="0">
              <a:buNone/>
              <a:defRPr sz="1400" b="1"/>
            </a:lvl2pPr>
            <a:lvl3pPr marL="457200" indent="0">
              <a:buNone/>
              <a:defRPr sz="1400" b="1"/>
            </a:lvl3pPr>
            <a:lvl4pPr marL="685800" indent="0">
              <a:buNone/>
              <a:defRPr sz="1400" b="1"/>
            </a:lvl4pPr>
            <a:lvl5pPr marL="914400" indent="0">
              <a:buNone/>
              <a:defRPr sz="1400" b="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1" name="Text Placeholder 3"/>
          <p:cNvSpPr>
            <a:spLocks noGrp="1"/>
          </p:cNvSpPr>
          <p:nvPr>
            <p:ph type="body" sz="quarter" idx="40"/>
          </p:nvPr>
        </p:nvSpPr>
        <p:spPr>
          <a:xfrm>
            <a:off x="76200" y="3531834"/>
            <a:ext cx="1371600" cy="385762"/>
          </a:xfrm>
        </p:spPr>
        <p:txBody>
          <a:bodyPr/>
          <a:lstStyle>
            <a:lvl1pPr marL="0" indent="0">
              <a:buNone/>
              <a:defRPr sz="1800" b="1"/>
            </a:lvl1pPr>
            <a:lvl2pPr marL="228600" indent="0">
              <a:buNone/>
              <a:defRPr sz="1400" b="1"/>
            </a:lvl2pPr>
            <a:lvl3pPr marL="457200" indent="0">
              <a:buNone/>
              <a:defRPr sz="1400" b="1"/>
            </a:lvl3pPr>
            <a:lvl4pPr marL="685800" indent="0">
              <a:buNone/>
              <a:defRPr sz="1400" b="1"/>
            </a:lvl4pPr>
            <a:lvl5pPr marL="914400" indent="0">
              <a:buNone/>
              <a:defRPr sz="1400" b="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2" name="Text Placeholder 3"/>
          <p:cNvSpPr>
            <a:spLocks noGrp="1"/>
          </p:cNvSpPr>
          <p:nvPr>
            <p:ph type="body" sz="quarter" idx="41"/>
          </p:nvPr>
        </p:nvSpPr>
        <p:spPr>
          <a:xfrm>
            <a:off x="76200" y="5090160"/>
            <a:ext cx="1371600" cy="385762"/>
          </a:xfrm>
        </p:spPr>
        <p:txBody>
          <a:bodyPr/>
          <a:lstStyle>
            <a:lvl1pPr marL="0" indent="0">
              <a:buNone/>
              <a:defRPr sz="1800" b="1"/>
            </a:lvl1pPr>
            <a:lvl2pPr marL="228600" indent="0">
              <a:buNone/>
              <a:defRPr sz="1400" b="1"/>
            </a:lvl2pPr>
            <a:lvl3pPr marL="457200" indent="0">
              <a:buNone/>
              <a:defRPr sz="1400" b="1"/>
            </a:lvl3pPr>
            <a:lvl4pPr marL="685800" indent="0">
              <a:buNone/>
              <a:defRPr sz="1400" b="1"/>
            </a:lvl4pPr>
            <a:lvl5pPr marL="914400" indent="0">
              <a:buNone/>
              <a:defRPr sz="1400" b="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3" name="Text Placeholder 26"/>
          <p:cNvSpPr>
            <a:spLocks noGrp="1"/>
          </p:cNvSpPr>
          <p:nvPr>
            <p:ph type="body" sz="quarter" idx="27" hasCustomPrompt="1"/>
          </p:nvPr>
        </p:nvSpPr>
        <p:spPr>
          <a:xfrm>
            <a:off x="1524000" y="1371600"/>
            <a:ext cx="182880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4" name="Text Placeholder 26"/>
          <p:cNvSpPr>
            <a:spLocks noGrp="1"/>
          </p:cNvSpPr>
          <p:nvPr>
            <p:ph type="body" sz="quarter" idx="28" hasCustomPrompt="1"/>
          </p:nvPr>
        </p:nvSpPr>
        <p:spPr>
          <a:xfrm>
            <a:off x="3406559" y="1371600"/>
            <a:ext cx="182880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5" name="Text Placeholder 26"/>
          <p:cNvSpPr>
            <a:spLocks noGrp="1"/>
          </p:cNvSpPr>
          <p:nvPr>
            <p:ph type="body" sz="quarter" idx="29" hasCustomPrompt="1"/>
          </p:nvPr>
        </p:nvSpPr>
        <p:spPr>
          <a:xfrm>
            <a:off x="5289118" y="1371600"/>
            <a:ext cx="182880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6" name="Text Placeholder 26"/>
          <p:cNvSpPr>
            <a:spLocks noGrp="1"/>
          </p:cNvSpPr>
          <p:nvPr>
            <p:ph type="body" sz="quarter" idx="30" hasCustomPrompt="1"/>
          </p:nvPr>
        </p:nvSpPr>
        <p:spPr>
          <a:xfrm>
            <a:off x="7171678" y="1371600"/>
            <a:ext cx="182880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50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524000" y="1976438"/>
            <a:ext cx="18288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1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3406559" y="1976438"/>
            <a:ext cx="18288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2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5289118" y="1976438"/>
            <a:ext cx="18288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3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7171678" y="1976438"/>
            <a:ext cx="18288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4" name="Text Placeholder 5"/>
          <p:cNvSpPr>
            <a:spLocks noGrp="1"/>
          </p:cNvSpPr>
          <p:nvPr>
            <p:ph type="body" sz="quarter" idx="42"/>
          </p:nvPr>
        </p:nvSpPr>
        <p:spPr>
          <a:xfrm>
            <a:off x="1524000" y="3531834"/>
            <a:ext cx="18288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5" name="Text Placeholder 5"/>
          <p:cNvSpPr>
            <a:spLocks noGrp="1"/>
          </p:cNvSpPr>
          <p:nvPr>
            <p:ph type="body" sz="quarter" idx="43"/>
          </p:nvPr>
        </p:nvSpPr>
        <p:spPr>
          <a:xfrm>
            <a:off x="3406559" y="3531834"/>
            <a:ext cx="18288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6" name="Text Placeholder 5"/>
          <p:cNvSpPr>
            <a:spLocks noGrp="1"/>
          </p:cNvSpPr>
          <p:nvPr>
            <p:ph type="body" sz="quarter" idx="44"/>
          </p:nvPr>
        </p:nvSpPr>
        <p:spPr>
          <a:xfrm>
            <a:off x="5289118" y="3531834"/>
            <a:ext cx="18288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7" name="Text Placeholder 5"/>
          <p:cNvSpPr>
            <a:spLocks noGrp="1"/>
          </p:cNvSpPr>
          <p:nvPr>
            <p:ph type="body" sz="quarter" idx="45"/>
          </p:nvPr>
        </p:nvSpPr>
        <p:spPr>
          <a:xfrm>
            <a:off x="7171678" y="3531834"/>
            <a:ext cx="18288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8" name="Text Placeholder 5"/>
          <p:cNvSpPr>
            <a:spLocks noGrp="1"/>
          </p:cNvSpPr>
          <p:nvPr>
            <p:ph type="body" sz="quarter" idx="46"/>
          </p:nvPr>
        </p:nvSpPr>
        <p:spPr>
          <a:xfrm>
            <a:off x="1524000" y="5090160"/>
            <a:ext cx="18288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9" name="Text Placeholder 5"/>
          <p:cNvSpPr>
            <a:spLocks noGrp="1"/>
          </p:cNvSpPr>
          <p:nvPr>
            <p:ph type="body" sz="quarter" idx="47"/>
          </p:nvPr>
        </p:nvSpPr>
        <p:spPr>
          <a:xfrm>
            <a:off x="3406559" y="5090160"/>
            <a:ext cx="18288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0" name="Text Placeholder 5"/>
          <p:cNvSpPr>
            <a:spLocks noGrp="1"/>
          </p:cNvSpPr>
          <p:nvPr>
            <p:ph type="body" sz="quarter" idx="48"/>
          </p:nvPr>
        </p:nvSpPr>
        <p:spPr>
          <a:xfrm>
            <a:off x="5289118" y="5090160"/>
            <a:ext cx="18288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1" name="Text Placeholder 5"/>
          <p:cNvSpPr>
            <a:spLocks noGrp="1"/>
          </p:cNvSpPr>
          <p:nvPr>
            <p:ph type="body" sz="quarter" idx="49"/>
          </p:nvPr>
        </p:nvSpPr>
        <p:spPr>
          <a:xfrm>
            <a:off x="7171678" y="5090160"/>
            <a:ext cx="18288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115560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58800" y="2616994"/>
            <a:ext cx="8001000" cy="1163637"/>
          </a:xfrm>
        </p:spPr>
        <p:txBody>
          <a:bodyPr lIns="0" tIns="0" rIns="0" bIns="0" anchor="ctr" anchorCtr="1">
            <a:normAutofit/>
          </a:bodyPr>
          <a:lstStyle>
            <a:lvl1pPr algn="ctr">
              <a:buNone/>
              <a:defRPr sz="3600" b="1"/>
            </a:lvl1pPr>
            <a:lvl2pPr algn="ctr">
              <a:buNone/>
              <a:defRPr/>
            </a:lvl2pPr>
            <a:lvl3pPr algn="ctr">
              <a:buNone/>
              <a:defRPr/>
            </a:lvl3pPr>
            <a:lvl4pPr algn="ctr">
              <a:buNone/>
              <a:defRPr/>
            </a:lvl4pPr>
            <a:lvl5pPr algn="ctr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 Blu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26"/>
          <p:cNvSpPr>
            <a:spLocks noGrp="1"/>
          </p:cNvSpPr>
          <p:nvPr>
            <p:ph type="body" sz="quarter" idx="29" hasCustomPrompt="1"/>
          </p:nvPr>
        </p:nvSpPr>
        <p:spPr>
          <a:xfrm>
            <a:off x="152400" y="1371600"/>
            <a:ext cx="429768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22" name="Text Placeholder 26"/>
          <p:cNvSpPr>
            <a:spLocks noGrp="1"/>
          </p:cNvSpPr>
          <p:nvPr>
            <p:ph type="body" sz="quarter" idx="30" hasCustomPrompt="1"/>
          </p:nvPr>
        </p:nvSpPr>
        <p:spPr>
          <a:xfrm>
            <a:off x="4702798" y="1371600"/>
            <a:ext cx="429768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170156" y="1976438"/>
            <a:ext cx="4297680" cy="1463040"/>
          </a:xfrm>
        </p:spPr>
        <p:txBody>
          <a:bodyPr lIns="0" tIns="0" rIns="0" bIns="0">
            <a:noAutofit/>
          </a:bodyPr>
          <a:lstStyle>
            <a:lvl1pPr marL="115888" indent="-115888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33"/>
          </p:nvPr>
        </p:nvSpPr>
        <p:spPr>
          <a:xfrm>
            <a:off x="170156" y="3505200"/>
            <a:ext cx="429768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37"/>
          </p:nvPr>
        </p:nvSpPr>
        <p:spPr>
          <a:xfrm>
            <a:off x="170156" y="5090160"/>
            <a:ext cx="429768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720554" y="1976438"/>
            <a:ext cx="429768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32"/>
          </p:nvPr>
        </p:nvSpPr>
        <p:spPr>
          <a:xfrm>
            <a:off x="4720554" y="3505200"/>
            <a:ext cx="429768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0" name="Text Placeholder 5"/>
          <p:cNvSpPr>
            <a:spLocks noGrp="1"/>
          </p:cNvSpPr>
          <p:nvPr>
            <p:ph type="body" sz="quarter" idx="36"/>
          </p:nvPr>
        </p:nvSpPr>
        <p:spPr>
          <a:xfrm>
            <a:off x="4720554" y="5090160"/>
            <a:ext cx="429768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151338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 Blu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6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28" hasCustomPrompt="1"/>
          </p:nvPr>
        </p:nvSpPr>
        <p:spPr>
          <a:xfrm>
            <a:off x="152400" y="1371600"/>
            <a:ext cx="283464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28" name="Text Placeholder 26"/>
          <p:cNvSpPr>
            <a:spLocks noGrp="1"/>
          </p:cNvSpPr>
          <p:nvPr>
            <p:ph type="body" sz="quarter" idx="29" hasCustomPrompt="1"/>
          </p:nvPr>
        </p:nvSpPr>
        <p:spPr>
          <a:xfrm>
            <a:off x="3157861" y="1371600"/>
            <a:ext cx="283464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29" name="Text Placeholder 26"/>
          <p:cNvSpPr>
            <a:spLocks noGrp="1"/>
          </p:cNvSpPr>
          <p:nvPr>
            <p:ph type="body" sz="quarter" idx="30" hasCustomPrompt="1"/>
          </p:nvPr>
        </p:nvSpPr>
        <p:spPr>
          <a:xfrm>
            <a:off x="6172200" y="1371600"/>
            <a:ext cx="283464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0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179034" y="1976438"/>
            <a:ext cx="28346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1" name="Text Placeholder 5"/>
          <p:cNvSpPr>
            <a:spLocks noGrp="1"/>
          </p:cNvSpPr>
          <p:nvPr>
            <p:ph type="body" sz="quarter" idx="34"/>
          </p:nvPr>
        </p:nvSpPr>
        <p:spPr>
          <a:xfrm>
            <a:off x="179034" y="3505200"/>
            <a:ext cx="28346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2" name="Text Placeholder 5"/>
          <p:cNvSpPr>
            <a:spLocks noGrp="1"/>
          </p:cNvSpPr>
          <p:nvPr>
            <p:ph type="body" sz="quarter" idx="38"/>
          </p:nvPr>
        </p:nvSpPr>
        <p:spPr>
          <a:xfrm>
            <a:off x="179034" y="5090160"/>
            <a:ext cx="28346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3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3180056" y="1976438"/>
            <a:ext cx="28346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4" name="Text Placeholder 5"/>
          <p:cNvSpPr>
            <a:spLocks noGrp="1"/>
          </p:cNvSpPr>
          <p:nvPr>
            <p:ph type="body" sz="quarter" idx="33"/>
          </p:nvPr>
        </p:nvSpPr>
        <p:spPr>
          <a:xfrm>
            <a:off x="3180056" y="3505200"/>
            <a:ext cx="28346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5" name="Text Placeholder 5"/>
          <p:cNvSpPr>
            <a:spLocks noGrp="1"/>
          </p:cNvSpPr>
          <p:nvPr>
            <p:ph type="body" sz="quarter" idx="37"/>
          </p:nvPr>
        </p:nvSpPr>
        <p:spPr>
          <a:xfrm>
            <a:off x="3180056" y="5090160"/>
            <a:ext cx="28346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89956" y="1976438"/>
            <a:ext cx="28346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7" name="Text Placeholder 5"/>
          <p:cNvSpPr>
            <a:spLocks noGrp="1"/>
          </p:cNvSpPr>
          <p:nvPr>
            <p:ph type="body" sz="quarter" idx="32"/>
          </p:nvPr>
        </p:nvSpPr>
        <p:spPr>
          <a:xfrm>
            <a:off x="6189956" y="3505200"/>
            <a:ext cx="28346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8" name="Text Placeholder 5"/>
          <p:cNvSpPr>
            <a:spLocks noGrp="1"/>
          </p:cNvSpPr>
          <p:nvPr>
            <p:ph type="body" sz="quarter" idx="36"/>
          </p:nvPr>
        </p:nvSpPr>
        <p:spPr>
          <a:xfrm>
            <a:off x="6189956" y="5090160"/>
            <a:ext cx="28346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948552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 Blu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7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8" name="Text Placeholder 26"/>
          <p:cNvSpPr>
            <a:spLocks noGrp="1"/>
          </p:cNvSpPr>
          <p:nvPr>
            <p:ph type="body" sz="quarter" idx="27" hasCustomPrompt="1"/>
          </p:nvPr>
        </p:nvSpPr>
        <p:spPr>
          <a:xfrm>
            <a:off x="152400" y="1371600"/>
            <a:ext cx="210312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29" name="Text Placeholder 26"/>
          <p:cNvSpPr>
            <a:spLocks noGrp="1"/>
          </p:cNvSpPr>
          <p:nvPr>
            <p:ph type="body" sz="quarter" idx="28" hasCustomPrompt="1"/>
          </p:nvPr>
        </p:nvSpPr>
        <p:spPr>
          <a:xfrm>
            <a:off x="2399437" y="1371600"/>
            <a:ext cx="210312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0" name="Text Placeholder 26"/>
          <p:cNvSpPr>
            <a:spLocks noGrp="1"/>
          </p:cNvSpPr>
          <p:nvPr>
            <p:ph type="body" sz="quarter" idx="29" hasCustomPrompt="1"/>
          </p:nvPr>
        </p:nvSpPr>
        <p:spPr>
          <a:xfrm>
            <a:off x="4646474" y="1371600"/>
            <a:ext cx="210312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1" name="Text Placeholder 26"/>
          <p:cNvSpPr>
            <a:spLocks noGrp="1"/>
          </p:cNvSpPr>
          <p:nvPr>
            <p:ph type="body" sz="quarter" idx="30" hasCustomPrompt="1"/>
          </p:nvPr>
        </p:nvSpPr>
        <p:spPr>
          <a:xfrm>
            <a:off x="6902390" y="1371600"/>
            <a:ext cx="210312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2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70156" y="1976438"/>
            <a:ext cx="21031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3" name="Text Placeholder 5"/>
          <p:cNvSpPr>
            <a:spLocks noGrp="1"/>
          </p:cNvSpPr>
          <p:nvPr>
            <p:ph type="body" sz="quarter" idx="31"/>
          </p:nvPr>
        </p:nvSpPr>
        <p:spPr>
          <a:xfrm>
            <a:off x="170156" y="3505200"/>
            <a:ext cx="21031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4" name="Text Placeholder 5"/>
          <p:cNvSpPr>
            <a:spLocks noGrp="1"/>
          </p:cNvSpPr>
          <p:nvPr>
            <p:ph type="body" sz="quarter" idx="35"/>
          </p:nvPr>
        </p:nvSpPr>
        <p:spPr>
          <a:xfrm>
            <a:off x="170156" y="5090160"/>
            <a:ext cx="21031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5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2417193" y="1976438"/>
            <a:ext cx="21031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6" name="Text Placeholder 5"/>
          <p:cNvSpPr>
            <a:spLocks noGrp="1"/>
          </p:cNvSpPr>
          <p:nvPr>
            <p:ph type="body" sz="quarter" idx="34"/>
          </p:nvPr>
        </p:nvSpPr>
        <p:spPr>
          <a:xfrm>
            <a:off x="2417193" y="3505200"/>
            <a:ext cx="21031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7" name="Text Placeholder 5"/>
          <p:cNvSpPr>
            <a:spLocks noGrp="1"/>
          </p:cNvSpPr>
          <p:nvPr>
            <p:ph type="body" sz="quarter" idx="38"/>
          </p:nvPr>
        </p:nvSpPr>
        <p:spPr>
          <a:xfrm>
            <a:off x="2417193" y="5090160"/>
            <a:ext cx="21031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8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4664230" y="1976438"/>
            <a:ext cx="21031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9" name="Text Placeholder 5"/>
          <p:cNvSpPr>
            <a:spLocks noGrp="1"/>
          </p:cNvSpPr>
          <p:nvPr>
            <p:ph type="body" sz="quarter" idx="33"/>
          </p:nvPr>
        </p:nvSpPr>
        <p:spPr>
          <a:xfrm>
            <a:off x="4664230" y="3505200"/>
            <a:ext cx="21031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0" name="Text Placeholder 5"/>
          <p:cNvSpPr>
            <a:spLocks noGrp="1"/>
          </p:cNvSpPr>
          <p:nvPr>
            <p:ph type="body" sz="quarter" idx="37"/>
          </p:nvPr>
        </p:nvSpPr>
        <p:spPr>
          <a:xfrm>
            <a:off x="4664230" y="5090160"/>
            <a:ext cx="21031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1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920146" y="1976438"/>
            <a:ext cx="21031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2" name="Text Placeholder 5"/>
          <p:cNvSpPr>
            <a:spLocks noGrp="1"/>
          </p:cNvSpPr>
          <p:nvPr>
            <p:ph type="body" sz="quarter" idx="32"/>
          </p:nvPr>
        </p:nvSpPr>
        <p:spPr>
          <a:xfrm>
            <a:off x="6920146" y="3505200"/>
            <a:ext cx="21031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3" name="Text Placeholder 5"/>
          <p:cNvSpPr>
            <a:spLocks noGrp="1"/>
          </p:cNvSpPr>
          <p:nvPr>
            <p:ph type="body" sz="quarter" idx="36"/>
          </p:nvPr>
        </p:nvSpPr>
        <p:spPr>
          <a:xfrm>
            <a:off x="6920146" y="5090160"/>
            <a:ext cx="21031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228216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 Blu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7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2" name="Text Placeholder 26"/>
          <p:cNvSpPr>
            <a:spLocks noGrp="1"/>
          </p:cNvSpPr>
          <p:nvPr>
            <p:ph type="body" sz="quarter" idx="40" hasCustomPrompt="1"/>
          </p:nvPr>
        </p:nvSpPr>
        <p:spPr>
          <a:xfrm>
            <a:off x="152400" y="1371600"/>
            <a:ext cx="164592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53" name="Text Placeholder 26"/>
          <p:cNvSpPr>
            <a:spLocks noGrp="1"/>
          </p:cNvSpPr>
          <p:nvPr>
            <p:ph type="body" sz="quarter" idx="27" hasCustomPrompt="1"/>
          </p:nvPr>
        </p:nvSpPr>
        <p:spPr>
          <a:xfrm>
            <a:off x="1952940" y="1371600"/>
            <a:ext cx="164592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54" name="Text Placeholder 26"/>
          <p:cNvSpPr>
            <a:spLocks noGrp="1"/>
          </p:cNvSpPr>
          <p:nvPr>
            <p:ph type="body" sz="quarter" idx="28" hasCustomPrompt="1"/>
          </p:nvPr>
        </p:nvSpPr>
        <p:spPr>
          <a:xfrm>
            <a:off x="3753480" y="1371600"/>
            <a:ext cx="164592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55" name="Text Placeholder 26"/>
          <p:cNvSpPr>
            <a:spLocks noGrp="1"/>
          </p:cNvSpPr>
          <p:nvPr>
            <p:ph type="body" sz="quarter" idx="29" hasCustomPrompt="1"/>
          </p:nvPr>
        </p:nvSpPr>
        <p:spPr>
          <a:xfrm>
            <a:off x="5554020" y="1371600"/>
            <a:ext cx="164592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56" name="Text Placeholder 26"/>
          <p:cNvSpPr>
            <a:spLocks noGrp="1"/>
          </p:cNvSpPr>
          <p:nvPr>
            <p:ph type="body" sz="quarter" idx="30" hasCustomPrompt="1"/>
          </p:nvPr>
        </p:nvSpPr>
        <p:spPr>
          <a:xfrm>
            <a:off x="7354558" y="1371600"/>
            <a:ext cx="164592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57" name="Text Placeholder 5"/>
          <p:cNvSpPr>
            <a:spLocks noGrp="1"/>
          </p:cNvSpPr>
          <p:nvPr>
            <p:ph type="body" sz="quarter" idx="39"/>
          </p:nvPr>
        </p:nvSpPr>
        <p:spPr>
          <a:xfrm>
            <a:off x="170156" y="1967146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8" name="Text Placeholder 5"/>
          <p:cNvSpPr>
            <a:spLocks noGrp="1"/>
          </p:cNvSpPr>
          <p:nvPr>
            <p:ph type="body" sz="quarter" idx="41"/>
          </p:nvPr>
        </p:nvSpPr>
        <p:spPr>
          <a:xfrm>
            <a:off x="170156" y="3495908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9" name="Text Placeholder 5"/>
          <p:cNvSpPr>
            <a:spLocks noGrp="1"/>
          </p:cNvSpPr>
          <p:nvPr>
            <p:ph type="body" sz="quarter" idx="42"/>
          </p:nvPr>
        </p:nvSpPr>
        <p:spPr>
          <a:xfrm>
            <a:off x="170156" y="5027600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0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970696" y="1967146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1" name="Text Placeholder 5"/>
          <p:cNvSpPr>
            <a:spLocks noGrp="1"/>
          </p:cNvSpPr>
          <p:nvPr>
            <p:ph type="body" sz="quarter" idx="31"/>
          </p:nvPr>
        </p:nvSpPr>
        <p:spPr>
          <a:xfrm>
            <a:off x="1970696" y="3495908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2" name="Text Placeholder 5"/>
          <p:cNvSpPr>
            <a:spLocks noGrp="1"/>
          </p:cNvSpPr>
          <p:nvPr>
            <p:ph type="body" sz="quarter" idx="35"/>
          </p:nvPr>
        </p:nvSpPr>
        <p:spPr>
          <a:xfrm>
            <a:off x="1970696" y="5027600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3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3771236" y="1967146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4" name="Text Placeholder 5"/>
          <p:cNvSpPr>
            <a:spLocks noGrp="1"/>
          </p:cNvSpPr>
          <p:nvPr>
            <p:ph type="body" sz="quarter" idx="34"/>
          </p:nvPr>
        </p:nvSpPr>
        <p:spPr>
          <a:xfrm>
            <a:off x="3771236" y="3495908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5" name="Text Placeholder 5"/>
          <p:cNvSpPr>
            <a:spLocks noGrp="1"/>
          </p:cNvSpPr>
          <p:nvPr>
            <p:ph type="body" sz="quarter" idx="38"/>
          </p:nvPr>
        </p:nvSpPr>
        <p:spPr>
          <a:xfrm>
            <a:off x="3771236" y="5027600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6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5571776" y="1967146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7" name="Text Placeholder 5"/>
          <p:cNvSpPr>
            <a:spLocks noGrp="1"/>
          </p:cNvSpPr>
          <p:nvPr>
            <p:ph type="body" sz="quarter" idx="33"/>
          </p:nvPr>
        </p:nvSpPr>
        <p:spPr>
          <a:xfrm>
            <a:off x="5571776" y="3495908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8" name="Text Placeholder 5"/>
          <p:cNvSpPr>
            <a:spLocks noGrp="1"/>
          </p:cNvSpPr>
          <p:nvPr>
            <p:ph type="body" sz="quarter" idx="37"/>
          </p:nvPr>
        </p:nvSpPr>
        <p:spPr>
          <a:xfrm>
            <a:off x="5571776" y="5027600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372314" y="1967146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0" name="Text Placeholder 5"/>
          <p:cNvSpPr>
            <a:spLocks noGrp="1"/>
          </p:cNvSpPr>
          <p:nvPr>
            <p:ph type="body" sz="quarter" idx="32"/>
          </p:nvPr>
        </p:nvSpPr>
        <p:spPr>
          <a:xfrm>
            <a:off x="7372314" y="3495908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1" name="Text Placeholder 5"/>
          <p:cNvSpPr>
            <a:spLocks noGrp="1"/>
          </p:cNvSpPr>
          <p:nvPr>
            <p:ph type="body" sz="quarter" idx="36"/>
          </p:nvPr>
        </p:nvSpPr>
        <p:spPr>
          <a:xfrm>
            <a:off x="7372314" y="5027600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865156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G Mod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SG Model Diagram Operations.bmp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551490" y="2283713"/>
            <a:ext cx="4429125" cy="412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7"/>
          <p:cNvSpPr txBox="1">
            <a:spLocks noChangeArrowheads="1"/>
          </p:cNvSpPr>
          <p:nvPr userDrawn="1"/>
        </p:nvSpPr>
        <p:spPr bwMode="auto">
          <a:xfrm>
            <a:off x="835153" y="1497901"/>
            <a:ext cx="2971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rgbClr val="A9001F"/>
                </a:solidFill>
              </a:rPr>
              <a:t>People</a:t>
            </a:r>
          </a:p>
        </p:txBody>
      </p:sp>
      <p:sp>
        <p:nvSpPr>
          <p:cNvPr id="5" name="TextBox 8"/>
          <p:cNvSpPr txBox="1">
            <a:spLocks noChangeArrowheads="1"/>
          </p:cNvSpPr>
          <p:nvPr userDrawn="1"/>
        </p:nvSpPr>
        <p:spPr bwMode="auto">
          <a:xfrm>
            <a:off x="835153" y="1750313"/>
            <a:ext cx="2971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dirty="0">
                <a:solidFill>
                  <a:srgbClr val="848484"/>
                </a:solidFill>
              </a:rPr>
              <a:t>side of the business</a:t>
            </a:r>
          </a:p>
        </p:txBody>
      </p:sp>
      <p:sp>
        <p:nvSpPr>
          <p:cNvPr id="6" name="TextBox 9"/>
          <p:cNvSpPr txBox="1">
            <a:spLocks noChangeArrowheads="1"/>
          </p:cNvSpPr>
          <p:nvPr userDrawn="1"/>
        </p:nvSpPr>
        <p:spPr bwMode="auto">
          <a:xfrm>
            <a:off x="5251578" y="1496313"/>
            <a:ext cx="29718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rgbClr val="A9001F"/>
                </a:solidFill>
              </a:rPr>
              <a:t>Operations</a:t>
            </a:r>
          </a:p>
        </p:txBody>
      </p:sp>
      <p:sp>
        <p:nvSpPr>
          <p:cNvPr id="7" name="TextBox 10"/>
          <p:cNvSpPr txBox="1">
            <a:spLocks noChangeArrowheads="1"/>
          </p:cNvSpPr>
          <p:nvPr userDrawn="1"/>
        </p:nvSpPr>
        <p:spPr bwMode="auto">
          <a:xfrm>
            <a:off x="5248403" y="1751901"/>
            <a:ext cx="2971800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dirty="0">
                <a:solidFill>
                  <a:srgbClr val="848484"/>
                </a:solidFill>
              </a:rPr>
              <a:t>side of the business</a:t>
            </a:r>
          </a:p>
        </p:txBody>
      </p:sp>
      <p:pic>
        <p:nvPicPr>
          <p:cNvPr id="8" name="Picture 12" descr="SG Model Diagram People.bmp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243015" y="2239263"/>
            <a:ext cx="4181475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46262157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Box 2"/>
          <p:cNvSpPr txBox="1"/>
          <p:nvPr userDrawn="1"/>
        </p:nvSpPr>
        <p:spPr>
          <a:xfrm>
            <a:off x="152400" y="838200"/>
            <a:ext cx="1371600" cy="381000"/>
          </a:xfrm>
          <a:prstGeom prst="rect">
            <a:avLst/>
          </a:prstGeom>
        </p:spPr>
        <p:txBody>
          <a:bodyPr wrap="square" lIns="0" tIns="0" rIns="0" bIns="0" rtlCol="0" anchor="ctr">
            <a:noAutofit/>
          </a:bodyPr>
          <a:lstStyle/>
          <a:p>
            <a:pPr marL="0" indent="0" eaLnBrk="0" hangingPunct="0">
              <a:spcBef>
                <a:spcPts val="600"/>
              </a:spcBef>
              <a:buFont typeface="Arial" pitchFamily="34" charset="0"/>
              <a:buNone/>
            </a:pPr>
            <a:r>
              <a:rPr lang="en-US" b="1" dirty="0" smtClean="0">
                <a:latin typeface="+mn-lt"/>
                <a:ea typeface="ＭＳ Ｐゴシック" pitchFamily="-112" charset="-128"/>
              </a:rPr>
              <a:t>Time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2667000" y="838200"/>
            <a:ext cx="1371600" cy="381000"/>
          </a:xfrm>
          <a:prstGeom prst="rect">
            <a:avLst/>
          </a:prstGeom>
        </p:spPr>
        <p:txBody>
          <a:bodyPr wrap="square" lIns="0" tIns="0" rIns="0" bIns="0" rtlCol="0" anchor="ctr">
            <a:noAutofit/>
          </a:bodyPr>
          <a:lstStyle/>
          <a:p>
            <a:pPr marL="0" indent="0" eaLnBrk="0" hangingPunct="0">
              <a:spcBef>
                <a:spcPts val="600"/>
              </a:spcBef>
              <a:buFont typeface="Arial" pitchFamily="34" charset="0"/>
              <a:buNone/>
            </a:pPr>
            <a:r>
              <a:rPr lang="en-US" b="1" dirty="0" smtClean="0">
                <a:latin typeface="+mn-lt"/>
                <a:ea typeface="ＭＳ Ｐゴシック" pitchFamily="-112" charset="-128"/>
              </a:rPr>
              <a:t>Topic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42081" y="1219200"/>
            <a:ext cx="8859838" cy="0"/>
          </a:xfrm>
          <a:prstGeom prst="line">
            <a:avLst/>
          </a:prstGeom>
          <a:ln w="285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52400" y="1286639"/>
            <a:ext cx="251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667000" y="1286639"/>
            <a:ext cx="632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400" y="1723854"/>
            <a:ext cx="251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2667000" y="1723854"/>
            <a:ext cx="632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152400" y="2161069"/>
            <a:ext cx="251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2667000" y="2161069"/>
            <a:ext cx="632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52400" y="2598284"/>
            <a:ext cx="251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2667000" y="2598284"/>
            <a:ext cx="632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2"/>
          </p:nvPr>
        </p:nvSpPr>
        <p:spPr>
          <a:xfrm>
            <a:off x="152400" y="3035499"/>
            <a:ext cx="251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2667000" y="3035499"/>
            <a:ext cx="632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152400" y="3472714"/>
            <a:ext cx="251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2667000" y="3472714"/>
            <a:ext cx="632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152400" y="3909929"/>
            <a:ext cx="251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29"/>
          </p:nvPr>
        </p:nvSpPr>
        <p:spPr>
          <a:xfrm>
            <a:off x="2667000" y="3909929"/>
            <a:ext cx="632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0" name="Text Placeholder 8"/>
          <p:cNvSpPr>
            <a:spLocks noGrp="1"/>
          </p:cNvSpPr>
          <p:nvPr>
            <p:ph type="body" sz="quarter" idx="31"/>
          </p:nvPr>
        </p:nvSpPr>
        <p:spPr>
          <a:xfrm>
            <a:off x="152400" y="4347144"/>
            <a:ext cx="251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32"/>
          </p:nvPr>
        </p:nvSpPr>
        <p:spPr>
          <a:xfrm>
            <a:off x="2667000" y="4347144"/>
            <a:ext cx="632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33"/>
          </p:nvPr>
        </p:nvSpPr>
        <p:spPr>
          <a:xfrm>
            <a:off x="152400" y="4784359"/>
            <a:ext cx="251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34"/>
          </p:nvPr>
        </p:nvSpPr>
        <p:spPr>
          <a:xfrm>
            <a:off x="2667000" y="4784359"/>
            <a:ext cx="632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5"/>
          </p:nvPr>
        </p:nvSpPr>
        <p:spPr>
          <a:xfrm>
            <a:off x="152400" y="5221574"/>
            <a:ext cx="251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2" name="Text Placeholder 8"/>
          <p:cNvSpPr>
            <a:spLocks noGrp="1"/>
          </p:cNvSpPr>
          <p:nvPr>
            <p:ph type="body" sz="quarter" idx="36"/>
          </p:nvPr>
        </p:nvSpPr>
        <p:spPr>
          <a:xfrm>
            <a:off x="2667000" y="5221574"/>
            <a:ext cx="632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37"/>
          </p:nvPr>
        </p:nvSpPr>
        <p:spPr>
          <a:xfrm>
            <a:off x="152400" y="5658789"/>
            <a:ext cx="251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38"/>
          </p:nvPr>
        </p:nvSpPr>
        <p:spPr>
          <a:xfrm>
            <a:off x="2667000" y="5658789"/>
            <a:ext cx="632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39"/>
          </p:nvPr>
        </p:nvSpPr>
        <p:spPr>
          <a:xfrm>
            <a:off x="152400" y="6096000"/>
            <a:ext cx="251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6" name="Text Placeholder 8"/>
          <p:cNvSpPr>
            <a:spLocks noGrp="1"/>
          </p:cNvSpPr>
          <p:nvPr>
            <p:ph type="body" sz="quarter" idx="40"/>
          </p:nvPr>
        </p:nvSpPr>
        <p:spPr>
          <a:xfrm>
            <a:off x="2667000" y="6096000"/>
            <a:ext cx="632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6444941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 Char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3543300" y="1066800"/>
            <a:ext cx="20574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quarter" idx="11"/>
          </p:nvPr>
        </p:nvSpPr>
        <p:spPr>
          <a:xfrm>
            <a:off x="3505200" y="2133600"/>
            <a:ext cx="20574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quarter" idx="12"/>
          </p:nvPr>
        </p:nvSpPr>
        <p:spPr>
          <a:xfrm>
            <a:off x="1066800" y="2133600"/>
            <a:ext cx="20574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quarter" idx="13"/>
          </p:nvPr>
        </p:nvSpPr>
        <p:spPr>
          <a:xfrm>
            <a:off x="5943600" y="2133600"/>
            <a:ext cx="20574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quarter" idx="14"/>
          </p:nvPr>
        </p:nvSpPr>
        <p:spPr>
          <a:xfrm>
            <a:off x="1645920" y="40386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quarter" idx="15"/>
          </p:nvPr>
        </p:nvSpPr>
        <p:spPr>
          <a:xfrm>
            <a:off x="152400" y="40386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quarter" idx="16"/>
          </p:nvPr>
        </p:nvSpPr>
        <p:spPr>
          <a:xfrm>
            <a:off x="3139440" y="40386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17"/>
          </p:nvPr>
        </p:nvSpPr>
        <p:spPr>
          <a:xfrm>
            <a:off x="4632960" y="40386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8"/>
          </p:nvPr>
        </p:nvSpPr>
        <p:spPr>
          <a:xfrm>
            <a:off x="6126480" y="40386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9"/>
          </p:nvPr>
        </p:nvSpPr>
        <p:spPr>
          <a:xfrm>
            <a:off x="7620000" y="40386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Content Placeholder 3"/>
          <p:cNvSpPr>
            <a:spLocks noGrp="1"/>
          </p:cNvSpPr>
          <p:nvPr>
            <p:ph sz="quarter" idx="20"/>
          </p:nvPr>
        </p:nvSpPr>
        <p:spPr>
          <a:xfrm>
            <a:off x="1645920" y="51054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3"/>
          <p:cNvSpPr>
            <a:spLocks noGrp="1"/>
          </p:cNvSpPr>
          <p:nvPr>
            <p:ph sz="quarter" idx="21"/>
          </p:nvPr>
        </p:nvSpPr>
        <p:spPr>
          <a:xfrm>
            <a:off x="152400" y="51054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quarter" idx="22"/>
          </p:nvPr>
        </p:nvSpPr>
        <p:spPr>
          <a:xfrm>
            <a:off x="3139440" y="51054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Content Placeholder 3"/>
          <p:cNvSpPr>
            <a:spLocks noGrp="1"/>
          </p:cNvSpPr>
          <p:nvPr>
            <p:ph sz="quarter" idx="23"/>
          </p:nvPr>
        </p:nvSpPr>
        <p:spPr>
          <a:xfrm>
            <a:off x="4632960" y="51054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Content Placeholder 3"/>
          <p:cNvSpPr>
            <a:spLocks noGrp="1"/>
          </p:cNvSpPr>
          <p:nvPr>
            <p:ph sz="quarter" idx="24"/>
          </p:nvPr>
        </p:nvSpPr>
        <p:spPr>
          <a:xfrm>
            <a:off x="6126480" y="51054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9" name="Content Placeholder 3"/>
          <p:cNvSpPr>
            <a:spLocks noGrp="1"/>
          </p:cNvSpPr>
          <p:nvPr>
            <p:ph sz="quarter" idx="25"/>
          </p:nvPr>
        </p:nvSpPr>
        <p:spPr>
          <a:xfrm>
            <a:off x="7620000" y="51054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Content Placeholder 3"/>
          <p:cNvSpPr>
            <a:spLocks noGrp="1"/>
          </p:cNvSpPr>
          <p:nvPr>
            <p:ph sz="quarter" idx="26"/>
          </p:nvPr>
        </p:nvSpPr>
        <p:spPr>
          <a:xfrm>
            <a:off x="3505200" y="3048000"/>
            <a:ext cx="20574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1" name="Content Placeholder 3"/>
          <p:cNvSpPr>
            <a:spLocks noGrp="1"/>
          </p:cNvSpPr>
          <p:nvPr>
            <p:ph sz="quarter" idx="27"/>
          </p:nvPr>
        </p:nvSpPr>
        <p:spPr>
          <a:xfrm>
            <a:off x="1066800" y="3048000"/>
            <a:ext cx="20574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2" name="Content Placeholder 3"/>
          <p:cNvSpPr>
            <a:spLocks noGrp="1"/>
          </p:cNvSpPr>
          <p:nvPr>
            <p:ph sz="quarter" idx="28"/>
          </p:nvPr>
        </p:nvSpPr>
        <p:spPr>
          <a:xfrm>
            <a:off x="5943600" y="3048000"/>
            <a:ext cx="20574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217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 Char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3543300" y="1066800"/>
            <a:ext cx="20574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quarter" idx="11"/>
          </p:nvPr>
        </p:nvSpPr>
        <p:spPr>
          <a:xfrm>
            <a:off x="1905000" y="1905000"/>
            <a:ext cx="20574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quarter" idx="12"/>
          </p:nvPr>
        </p:nvSpPr>
        <p:spPr>
          <a:xfrm>
            <a:off x="5181600" y="1905000"/>
            <a:ext cx="20574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quarter" idx="13"/>
          </p:nvPr>
        </p:nvSpPr>
        <p:spPr>
          <a:xfrm>
            <a:off x="152400" y="2895600"/>
            <a:ext cx="20574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quarter" idx="14"/>
          </p:nvPr>
        </p:nvSpPr>
        <p:spPr>
          <a:xfrm>
            <a:off x="2413000" y="2895600"/>
            <a:ext cx="20574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quarter" idx="15"/>
          </p:nvPr>
        </p:nvSpPr>
        <p:spPr>
          <a:xfrm>
            <a:off x="4673600" y="2895600"/>
            <a:ext cx="20574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16"/>
          </p:nvPr>
        </p:nvSpPr>
        <p:spPr>
          <a:xfrm>
            <a:off x="6934200" y="2895600"/>
            <a:ext cx="20574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Content Placeholder 3"/>
          <p:cNvSpPr>
            <a:spLocks noGrp="1"/>
          </p:cNvSpPr>
          <p:nvPr>
            <p:ph sz="quarter" idx="23"/>
          </p:nvPr>
        </p:nvSpPr>
        <p:spPr>
          <a:xfrm>
            <a:off x="152400" y="47244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9" name="Content Placeholder 3"/>
          <p:cNvSpPr>
            <a:spLocks noGrp="1"/>
          </p:cNvSpPr>
          <p:nvPr>
            <p:ph sz="quarter" idx="24"/>
          </p:nvPr>
        </p:nvSpPr>
        <p:spPr>
          <a:xfrm>
            <a:off x="1645920" y="47244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Content Placeholder 3"/>
          <p:cNvSpPr>
            <a:spLocks noGrp="1"/>
          </p:cNvSpPr>
          <p:nvPr>
            <p:ph sz="quarter" idx="25"/>
          </p:nvPr>
        </p:nvSpPr>
        <p:spPr>
          <a:xfrm>
            <a:off x="3139440" y="47244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1" name="Content Placeholder 3"/>
          <p:cNvSpPr>
            <a:spLocks noGrp="1"/>
          </p:cNvSpPr>
          <p:nvPr>
            <p:ph sz="quarter" idx="26"/>
          </p:nvPr>
        </p:nvSpPr>
        <p:spPr>
          <a:xfrm>
            <a:off x="4632960" y="47244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2" name="Content Placeholder 3"/>
          <p:cNvSpPr>
            <a:spLocks noGrp="1"/>
          </p:cNvSpPr>
          <p:nvPr>
            <p:ph sz="quarter" idx="27"/>
          </p:nvPr>
        </p:nvSpPr>
        <p:spPr>
          <a:xfrm>
            <a:off x="6126480" y="47244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3" name="Content Placeholder 3"/>
          <p:cNvSpPr>
            <a:spLocks noGrp="1"/>
          </p:cNvSpPr>
          <p:nvPr>
            <p:ph sz="quarter" idx="28"/>
          </p:nvPr>
        </p:nvSpPr>
        <p:spPr>
          <a:xfrm>
            <a:off x="7620000" y="47244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3" name="Text Placeholder 5"/>
          <p:cNvSpPr>
            <a:spLocks noGrp="1"/>
          </p:cNvSpPr>
          <p:nvPr>
            <p:ph type="body" sz="quarter" idx="39"/>
          </p:nvPr>
        </p:nvSpPr>
        <p:spPr>
          <a:xfrm>
            <a:off x="152400" y="3581400"/>
            <a:ext cx="2057400" cy="10058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5" name="Text Placeholder 5"/>
          <p:cNvSpPr>
            <a:spLocks noGrp="1"/>
          </p:cNvSpPr>
          <p:nvPr>
            <p:ph type="body" sz="quarter" idx="40"/>
          </p:nvPr>
        </p:nvSpPr>
        <p:spPr>
          <a:xfrm>
            <a:off x="2413000" y="3581400"/>
            <a:ext cx="2057400" cy="10058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7" name="Text Placeholder 5"/>
          <p:cNvSpPr>
            <a:spLocks noGrp="1"/>
          </p:cNvSpPr>
          <p:nvPr>
            <p:ph type="body" sz="quarter" idx="41"/>
          </p:nvPr>
        </p:nvSpPr>
        <p:spPr>
          <a:xfrm>
            <a:off x="4673600" y="3581400"/>
            <a:ext cx="2057400" cy="10058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9" name="Text Placeholder 5"/>
          <p:cNvSpPr>
            <a:spLocks noGrp="1"/>
          </p:cNvSpPr>
          <p:nvPr>
            <p:ph type="body" sz="quarter" idx="42"/>
          </p:nvPr>
        </p:nvSpPr>
        <p:spPr>
          <a:xfrm>
            <a:off x="6934200" y="3581400"/>
            <a:ext cx="2057400" cy="10058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1" name="Text Placeholder 5"/>
          <p:cNvSpPr>
            <a:spLocks noGrp="1"/>
          </p:cNvSpPr>
          <p:nvPr>
            <p:ph type="body" sz="quarter" idx="43"/>
          </p:nvPr>
        </p:nvSpPr>
        <p:spPr>
          <a:xfrm>
            <a:off x="6126480" y="5410200"/>
            <a:ext cx="1371600" cy="10058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2" name="Text Placeholder 5"/>
          <p:cNvSpPr>
            <a:spLocks noGrp="1"/>
          </p:cNvSpPr>
          <p:nvPr>
            <p:ph type="body" sz="quarter" idx="44"/>
          </p:nvPr>
        </p:nvSpPr>
        <p:spPr>
          <a:xfrm>
            <a:off x="7620000" y="5410200"/>
            <a:ext cx="1371600" cy="10058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3" name="Text Placeholder 5"/>
          <p:cNvSpPr>
            <a:spLocks noGrp="1"/>
          </p:cNvSpPr>
          <p:nvPr>
            <p:ph type="body" sz="quarter" idx="45"/>
          </p:nvPr>
        </p:nvSpPr>
        <p:spPr>
          <a:xfrm>
            <a:off x="152400" y="5410200"/>
            <a:ext cx="1371600" cy="10058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4" name="Text Placeholder 5"/>
          <p:cNvSpPr>
            <a:spLocks noGrp="1"/>
          </p:cNvSpPr>
          <p:nvPr>
            <p:ph type="body" sz="quarter" idx="46"/>
          </p:nvPr>
        </p:nvSpPr>
        <p:spPr>
          <a:xfrm>
            <a:off x="1645920" y="5410200"/>
            <a:ext cx="1371600" cy="10058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5" name="Text Placeholder 5"/>
          <p:cNvSpPr>
            <a:spLocks noGrp="1"/>
          </p:cNvSpPr>
          <p:nvPr>
            <p:ph type="body" sz="quarter" idx="47"/>
          </p:nvPr>
        </p:nvSpPr>
        <p:spPr>
          <a:xfrm>
            <a:off x="3139440" y="5410200"/>
            <a:ext cx="1371600" cy="10058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6" name="Text Placeholder 5"/>
          <p:cNvSpPr>
            <a:spLocks noGrp="1"/>
          </p:cNvSpPr>
          <p:nvPr>
            <p:ph type="body" sz="quarter" idx="48"/>
          </p:nvPr>
        </p:nvSpPr>
        <p:spPr>
          <a:xfrm>
            <a:off x="4632960" y="5410200"/>
            <a:ext cx="1371600" cy="10058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721653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6" name="Picture 21" descr="Gantt image for editing modified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657600" y="1371600"/>
            <a:ext cx="53340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3764796" y="1389681"/>
            <a:ext cx="146304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5582101" y="1389681"/>
            <a:ext cx="146304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7399407" y="1389681"/>
            <a:ext cx="146304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70156" y="1607948"/>
            <a:ext cx="3487444" cy="4945251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22649685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70156" y="1607948"/>
            <a:ext cx="3487444" cy="4945251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11" name="Picture 2" descr="Grant Chart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596898" y="1303149"/>
            <a:ext cx="5430839" cy="5303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3733800" y="1387098"/>
            <a:ext cx="109728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5080000" y="1387098"/>
            <a:ext cx="109728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7772400" y="1387098"/>
            <a:ext cx="109728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6426200" y="1387098"/>
            <a:ext cx="109728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64558369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3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71500" y="1562100"/>
            <a:ext cx="8148638" cy="3276599"/>
          </a:xfrm>
        </p:spPr>
        <p:txBody>
          <a:bodyPr lIns="0" tIns="0" rIns="0" bIns="0" anchor="ctr"/>
          <a:lstStyle>
            <a:lvl1pPr algn="l">
              <a:buNone/>
              <a:defRPr sz="2000"/>
            </a:lvl1pPr>
            <a:lvl2pPr>
              <a:buNone/>
              <a:defRPr sz="1800"/>
            </a:lvl2pPr>
            <a:lvl3pPr>
              <a:buNone/>
              <a:defRPr sz="1800"/>
            </a:lvl3pPr>
            <a:lvl4pPr>
              <a:buNone/>
              <a:defRPr sz="1800"/>
            </a:lvl4pPr>
            <a:lvl5pPr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5224463" y="4902200"/>
            <a:ext cx="3533775" cy="381000"/>
          </a:xfrm>
        </p:spPr>
        <p:txBody>
          <a:bodyPr/>
          <a:lstStyle>
            <a:lvl1pPr algn="r">
              <a:buNone/>
              <a:defRPr sz="1600" baseline="0">
                <a:solidFill>
                  <a:schemeClr val="tx1"/>
                </a:solidFill>
              </a:defRPr>
            </a:lvl1pPr>
            <a:lvl2pPr algn="r">
              <a:buNone/>
              <a:defRPr sz="1400"/>
            </a:lvl2pPr>
            <a:lvl3pPr algn="r">
              <a:buNone/>
              <a:defRPr sz="1400"/>
            </a:lvl3pPr>
            <a:lvl4pPr algn="r">
              <a:buNone/>
              <a:defRPr sz="1400"/>
            </a:lvl4pPr>
            <a:lvl5pPr algn="r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3805284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70156" y="1607948"/>
            <a:ext cx="3487444" cy="4945251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14" name="Picture 23" descr="Grant Chart_5.gi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642101" y="1355587"/>
            <a:ext cx="534135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3780294" y="1379349"/>
            <a:ext cx="82296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4841282" y="1379349"/>
            <a:ext cx="82296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8024247" y="1379349"/>
            <a:ext cx="82296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5902270" y="1379349"/>
            <a:ext cx="82296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20"/>
          </p:nvPr>
        </p:nvSpPr>
        <p:spPr>
          <a:xfrm>
            <a:off x="6963258" y="1379349"/>
            <a:ext cx="82296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315308350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70156" y="1607948"/>
            <a:ext cx="3487444" cy="4945251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11" name="Picture 25" descr="Grant Chart_6.gi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634352" y="1355586"/>
            <a:ext cx="5349240" cy="5242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3727341" y="1379349"/>
            <a:ext cx="73152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4613999" y="1379349"/>
            <a:ext cx="73152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8160633" y="1379349"/>
            <a:ext cx="73152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5500657" y="1379349"/>
            <a:ext cx="73152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20"/>
          </p:nvPr>
        </p:nvSpPr>
        <p:spPr>
          <a:xfrm>
            <a:off x="6387315" y="1379349"/>
            <a:ext cx="73152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21"/>
          </p:nvPr>
        </p:nvSpPr>
        <p:spPr>
          <a:xfrm>
            <a:off x="7273973" y="1379349"/>
            <a:ext cx="73152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40374784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70156" y="1607948"/>
            <a:ext cx="3487444" cy="4945251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14" name="Picture 27" descr="Grant Chart_8.gi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642101" y="1333631"/>
            <a:ext cx="5340096" cy="5278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3727341" y="1371600"/>
            <a:ext cx="54864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4387901" y="1371600"/>
            <a:ext cx="54864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8351262" y="1371600"/>
            <a:ext cx="54864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5048461" y="1371600"/>
            <a:ext cx="54864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20"/>
          </p:nvPr>
        </p:nvSpPr>
        <p:spPr>
          <a:xfrm>
            <a:off x="5709021" y="1371600"/>
            <a:ext cx="54864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21"/>
          </p:nvPr>
        </p:nvSpPr>
        <p:spPr>
          <a:xfrm>
            <a:off x="7030141" y="1371600"/>
            <a:ext cx="54864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6369581" y="1371600"/>
            <a:ext cx="54864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7690701" y="1371600"/>
            <a:ext cx="54864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49207939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70156" y="1607948"/>
            <a:ext cx="3487444" cy="4945251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18" name="Picture 23" descr="Grant Chart_12.gi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634352" y="1349295"/>
            <a:ext cx="5358384" cy="52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3696345" y="1371600"/>
            <a:ext cx="36576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4139948" y="1371600"/>
            <a:ext cx="36576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8568234" y="1371600"/>
            <a:ext cx="36576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4583551" y="1371600"/>
            <a:ext cx="36576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20"/>
          </p:nvPr>
        </p:nvSpPr>
        <p:spPr>
          <a:xfrm>
            <a:off x="5455259" y="1371600"/>
            <a:ext cx="36576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21"/>
          </p:nvPr>
        </p:nvSpPr>
        <p:spPr>
          <a:xfrm>
            <a:off x="7237420" y="1371600"/>
            <a:ext cx="36576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6334716" y="1371600"/>
            <a:ext cx="36576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8116877" y="1371600"/>
            <a:ext cx="36576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24"/>
          </p:nvPr>
        </p:nvSpPr>
        <p:spPr>
          <a:xfrm>
            <a:off x="5011656" y="1371600"/>
            <a:ext cx="36576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5"/>
          </p:nvPr>
        </p:nvSpPr>
        <p:spPr>
          <a:xfrm>
            <a:off x="5898862" y="1371600"/>
            <a:ext cx="36576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1" name="Text Placeholder 5"/>
          <p:cNvSpPr>
            <a:spLocks noGrp="1"/>
          </p:cNvSpPr>
          <p:nvPr>
            <p:ph type="body" sz="quarter" idx="26"/>
          </p:nvPr>
        </p:nvSpPr>
        <p:spPr>
          <a:xfrm>
            <a:off x="7665525" y="1371600"/>
            <a:ext cx="36576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27"/>
          </p:nvPr>
        </p:nvSpPr>
        <p:spPr>
          <a:xfrm>
            <a:off x="6786068" y="1371600"/>
            <a:ext cx="36576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58088465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board 1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3" name="Picture 2" descr="flip chart image.jpg"/>
          <p:cNvPicPr>
            <a:picLocks noChangeAspect="1"/>
          </p:cNvPicPr>
          <p:nvPr userDrawn="1"/>
        </p:nvPicPr>
        <p:blipFill>
          <a:blip r:embed="rId2"/>
          <a:srcRect l="16944" t="4779" r="13998" b="42284"/>
          <a:stretch>
            <a:fillRect/>
          </a:stretch>
        </p:blipFill>
        <p:spPr>
          <a:xfrm>
            <a:off x="307533" y="762000"/>
            <a:ext cx="8528934" cy="5895423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660161" y="1181745"/>
            <a:ext cx="5823678" cy="476185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502890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board 2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3" name="Picture 2" descr="flip chart image.jpg"/>
          <p:cNvPicPr>
            <a:picLocks noChangeAspect="1"/>
          </p:cNvPicPr>
          <p:nvPr userDrawn="1"/>
        </p:nvPicPr>
        <p:blipFill>
          <a:blip r:embed="rId2"/>
          <a:srcRect l="16944" t="4779" r="13998" b="42284"/>
          <a:stretch>
            <a:fillRect/>
          </a:stretch>
        </p:blipFill>
        <p:spPr>
          <a:xfrm>
            <a:off x="307533" y="762000"/>
            <a:ext cx="8528934" cy="5895423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629681" y="1189494"/>
            <a:ext cx="2926080" cy="476185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10745" y="1189494"/>
            <a:ext cx="2926080" cy="476185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187814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ene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6102" y="230233"/>
            <a:ext cx="8919041" cy="419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quarter" idx="10"/>
          </p:nvPr>
        </p:nvSpPr>
        <p:spPr>
          <a:xfrm>
            <a:off x="141288" y="1379538"/>
            <a:ext cx="8847137" cy="5162550"/>
          </a:xfrm>
        </p:spPr>
        <p:txBody>
          <a:bodyPr lIns="0" tIns="0" rIns="0" bIns="0"/>
          <a:lstStyle>
            <a:lvl2pPr>
              <a:defRPr sz="1800"/>
            </a:lvl2pPr>
            <a:lvl4pPr marL="914400" indent="-228600">
              <a:buFont typeface="Arial" pitchFamily="34" charset="0"/>
              <a:buChar char="•"/>
              <a:defRPr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98305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58800" y="2616994"/>
            <a:ext cx="8001000" cy="1163637"/>
          </a:xfrm>
        </p:spPr>
        <p:txBody>
          <a:bodyPr lIns="0" tIns="0" rIns="0" bIns="0" anchor="ctr" anchorCtr="1">
            <a:normAutofit/>
          </a:bodyPr>
          <a:lstStyle>
            <a:lvl1pPr algn="ctr">
              <a:buNone/>
              <a:defRPr sz="3600" b="1"/>
            </a:lvl1pPr>
            <a:lvl2pPr algn="ctr">
              <a:buNone/>
              <a:defRPr/>
            </a:lvl2pPr>
            <a:lvl3pPr algn="ctr">
              <a:buNone/>
              <a:defRPr/>
            </a:lvl3pPr>
            <a:lvl4pPr algn="ctr">
              <a:buNone/>
              <a:defRPr/>
            </a:lvl4pPr>
            <a:lvl5pPr algn="ctr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6173291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3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71500" y="1562100"/>
            <a:ext cx="8148638" cy="3276599"/>
          </a:xfrm>
        </p:spPr>
        <p:txBody>
          <a:bodyPr lIns="0" tIns="0" rIns="0" bIns="0" anchor="ctr"/>
          <a:lstStyle>
            <a:lvl1pPr algn="l">
              <a:buNone/>
              <a:defRPr sz="2000"/>
            </a:lvl1pPr>
            <a:lvl2pPr>
              <a:buNone/>
              <a:defRPr sz="1800"/>
            </a:lvl2pPr>
            <a:lvl3pPr>
              <a:buNone/>
              <a:defRPr sz="1800"/>
            </a:lvl3pPr>
            <a:lvl4pPr>
              <a:buNone/>
              <a:defRPr sz="1800"/>
            </a:lvl4pPr>
            <a:lvl5pPr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5224463" y="4902200"/>
            <a:ext cx="3533775" cy="381000"/>
          </a:xfrm>
        </p:spPr>
        <p:txBody>
          <a:bodyPr/>
          <a:lstStyle>
            <a:lvl1pPr algn="r">
              <a:buNone/>
              <a:defRPr sz="1600" baseline="0">
                <a:solidFill>
                  <a:schemeClr val="tx1"/>
                </a:solidFill>
              </a:defRPr>
            </a:lvl1pPr>
            <a:lvl2pPr algn="r">
              <a:buNone/>
              <a:defRPr sz="1400"/>
            </a:lvl2pPr>
            <a:lvl3pPr algn="r">
              <a:buNone/>
              <a:defRPr sz="1400"/>
            </a:lvl3pPr>
            <a:lvl4pPr algn="r">
              <a:buNone/>
              <a:defRPr sz="1400"/>
            </a:lvl4pPr>
            <a:lvl5pPr algn="r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496059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6102" y="230233"/>
            <a:ext cx="8919041" cy="419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able Placeholder 10"/>
          <p:cNvSpPr>
            <a:spLocks noGrp="1"/>
          </p:cNvSpPr>
          <p:nvPr>
            <p:ph type="tbl" sz="quarter" idx="15"/>
          </p:nvPr>
        </p:nvSpPr>
        <p:spPr>
          <a:xfrm>
            <a:off x="231775" y="1379538"/>
            <a:ext cx="8756650" cy="5237162"/>
          </a:xfrm>
        </p:spPr>
        <p:txBody>
          <a:bodyPr lIns="0" tIns="0" rIns="0" bIns="0"/>
          <a:lstStyle/>
          <a:p>
            <a:pPr lvl="0"/>
            <a:r>
              <a:rPr lang="en-US" noProof="0" smtClean="0"/>
              <a:t>Click icon to add table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3835794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6102" y="230233"/>
            <a:ext cx="8919041" cy="419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able Placeholder 10"/>
          <p:cNvSpPr>
            <a:spLocks noGrp="1"/>
          </p:cNvSpPr>
          <p:nvPr>
            <p:ph type="tbl" sz="quarter" idx="15"/>
          </p:nvPr>
        </p:nvSpPr>
        <p:spPr>
          <a:xfrm>
            <a:off x="231775" y="1379538"/>
            <a:ext cx="8756650" cy="5237162"/>
          </a:xfrm>
        </p:spPr>
        <p:txBody>
          <a:bodyPr lIns="0" tIns="0" rIns="0" bIns="0"/>
          <a:lstStyle/>
          <a:p>
            <a:pPr lvl="0"/>
            <a:r>
              <a:rPr lang="en-US" noProof="0" smtClean="0"/>
              <a:t>Click icon to add table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22056931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3675617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8220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Column Boxes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3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" name="Text Placeholder 26"/>
          <p:cNvSpPr>
            <a:spLocks noGrp="1"/>
          </p:cNvSpPr>
          <p:nvPr>
            <p:ph type="body" sz="quarter" idx="27" hasCustomPrompt="1"/>
          </p:nvPr>
        </p:nvSpPr>
        <p:spPr>
          <a:xfrm>
            <a:off x="1994959" y="826512"/>
            <a:ext cx="2196041" cy="595887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6" name="Text Placeholder 26"/>
          <p:cNvSpPr>
            <a:spLocks noGrp="1"/>
          </p:cNvSpPr>
          <p:nvPr>
            <p:ph type="body" sz="quarter" idx="26" hasCustomPrompt="1"/>
          </p:nvPr>
        </p:nvSpPr>
        <p:spPr>
          <a:xfrm>
            <a:off x="4384146" y="826512"/>
            <a:ext cx="2196041" cy="595887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7" name="Text Placeholder 26"/>
          <p:cNvSpPr>
            <a:spLocks noGrp="1"/>
          </p:cNvSpPr>
          <p:nvPr>
            <p:ph type="body" sz="quarter" idx="25" hasCustomPrompt="1"/>
          </p:nvPr>
        </p:nvSpPr>
        <p:spPr>
          <a:xfrm>
            <a:off x="6773332" y="826512"/>
            <a:ext cx="2196041" cy="595887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8" name="Text Placeholder 26"/>
          <p:cNvSpPr>
            <a:spLocks noGrp="1"/>
          </p:cNvSpPr>
          <p:nvPr>
            <p:ph type="body" sz="quarter" idx="39" hasCustomPrompt="1"/>
          </p:nvPr>
        </p:nvSpPr>
        <p:spPr>
          <a:xfrm>
            <a:off x="76201" y="826512"/>
            <a:ext cx="1905000" cy="594360"/>
          </a:xfrm>
          <a:noFill/>
        </p:spPr>
        <p:txBody>
          <a:bodyPr lIns="0" tIns="0" rIns="0" bIns="0" anchor="ctr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1" baseline="0">
                <a:solidFill>
                  <a:schemeClr val="tx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Section Label:</a:t>
            </a:r>
            <a:endParaRPr lang="en-US" dirty="0"/>
          </a:p>
        </p:txBody>
      </p:sp>
      <p:sp>
        <p:nvSpPr>
          <p:cNvPr id="39" name="Text Placeholder 26"/>
          <p:cNvSpPr>
            <a:spLocks noGrp="1"/>
          </p:cNvSpPr>
          <p:nvPr>
            <p:ph type="body" sz="quarter" idx="40" hasCustomPrompt="1"/>
          </p:nvPr>
        </p:nvSpPr>
        <p:spPr>
          <a:xfrm>
            <a:off x="76200" y="1490133"/>
            <a:ext cx="1905000" cy="567267"/>
          </a:xfrm>
          <a:noFill/>
        </p:spPr>
        <p:txBody>
          <a:bodyPr lIns="0" tIns="0" rIns="0" bIns="0" anchor="t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1" baseline="0">
                <a:solidFill>
                  <a:schemeClr val="tx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Section Label:</a:t>
            </a:r>
            <a:endParaRPr lang="en-US" dirty="0"/>
          </a:p>
        </p:txBody>
      </p:sp>
      <p:sp>
        <p:nvSpPr>
          <p:cNvPr id="40" name="Text Placeholder 26"/>
          <p:cNvSpPr>
            <a:spLocks noGrp="1"/>
          </p:cNvSpPr>
          <p:nvPr>
            <p:ph type="body" sz="quarter" idx="41" hasCustomPrompt="1"/>
          </p:nvPr>
        </p:nvSpPr>
        <p:spPr>
          <a:xfrm>
            <a:off x="76200" y="2778694"/>
            <a:ext cx="1905000" cy="567267"/>
          </a:xfrm>
          <a:noFill/>
        </p:spPr>
        <p:txBody>
          <a:bodyPr lIns="0" tIns="0" rIns="0" bIns="0" anchor="t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1" baseline="0">
                <a:solidFill>
                  <a:schemeClr val="tx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Section Label:</a:t>
            </a:r>
            <a:endParaRPr lang="en-US" dirty="0"/>
          </a:p>
        </p:txBody>
      </p:sp>
      <p:sp>
        <p:nvSpPr>
          <p:cNvPr id="41" name="Text Placeholder 26"/>
          <p:cNvSpPr>
            <a:spLocks noGrp="1"/>
          </p:cNvSpPr>
          <p:nvPr>
            <p:ph type="body" sz="quarter" idx="42" hasCustomPrompt="1"/>
          </p:nvPr>
        </p:nvSpPr>
        <p:spPr>
          <a:xfrm>
            <a:off x="76200" y="4074094"/>
            <a:ext cx="1905000" cy="567267"/>
          </a:xfrm>
          <a:noFill/>
        </p:spPr>
        <p:txBody>
          <a:bodyPr lIns="0" tIns="0" rIns="0" bIns="0" anchor="t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1" baseline="0">
                <a:solidFill>
                  <a:schemeClr val="tx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Section Label:</a:t>
            </a:r>
            <a:endParaRPr lang="en-US" dirty="0"/>
          </a:p>
        </p:txBody>
      </p:sp>
      <p:sp>
        <p:nvSpPr>
          <p:cNvPr id="42" name="Text Placeholder 26"/>
          <p:cNvSpPr>
            <a:spLocks noGrp="1"/>
          </p:cNvSpPr>
          <p:nvPr>
            <p:ph type="body" sz="quarter" idx="43" hasCustomPrompt="1"/>
          </p:nvPr>
        </p:nvSpPr>
        <p:spPr>
          <a:xfrm>
            <a:off x="76200" y="5369494"/>
            <a:ext cx="1905000" cy="567267"/>
          </a:xfrm>
          <a:noFill/>
        </p:spPr>
        <p:txBody>
          <a:bodyPr lIns="0" tIns="0" rIns="0" bIns="0" anchor="t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1" baseline="0">
                <a:solidFill>
                  <a:schemeClr val="tx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Section Label:</a:t>
            </a:r>
            <a:endParaRPr lang="en-US" dirty="0"/>
          </a:p>
        </p:txBody>
      </p:sp>
      <p:sp>
        <p:nvSpPr>
          <p:cNvPr id="43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2006601" y="1490133"/>
            <a:ext cx="22605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4" name="Text Placeholder 5"/>
          <p:cNvSpPr>
            <a:spLocks noGrp="1"/>
          </p:cNvSpPr>
          <p:nvPr>
            <p:ph type="body" sz="quarter" idx="30"/>
          </p:nvPr>
        </p:nvSpPr>
        <p:spPr>
          <a:xfrm>
            <a:off x="2006601" y="2778694"/>
            <a:ext cx="22605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5" name="Text Placeholder 5"/>
          <p:cNvSpPr>
            <a:spLocks noGrp="1"/>
          </p:cNvSpPr>
          <p:nvPr>
            <p:ph type="body" sz="quarter" idx="33"/>
          </p:nvPr>
        </p:nvSpPr>
        <p:spPr>
          <a:xfrm>
            <a:off x="2006601" y="4074094"/>
            <a:ext cx="22605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6" name="Text Placeholder 5"/>
          <p:cNvSpPr>
            <a:spLocks noGrp="1"/>
          </p:cNvSpPr>
          <p:nvPr>
            <p:ph type="body" sz="quarter" idx="36"/>
          </p:nvPr>
        </p:nvSpPr>
        <p:spPr>
          <a:xfrm>
            <a:off x="2006601" y="5369494"/>
            <a:ext cx="22605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7" name="Text Placeholder 5"/>
          <p:cNvSpPr>
            <a:spLocks noGrp="1"/>
          </p:cNvSpPr>
          <p:nvPr>
            <p:ph type="body" sz="quarter" idx="28"/>
          </p:nvPr>
        </p:nvSpPr>
        <p:spPr>
          <a:xfrm>
            <a:off x="4394199" y="1490133"/>
            <a:ext cx="22605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8" name="Text Placeholder 5"/>
          <p:cNvSpPr>
            <a:spLocks noGrp="1"/>
          </p:cNvSpPr>
          <p:nvPr>
            <p:ph type="body" sz="quarter" idx="31"/>
          </p:nvPr>
        </p:nvSpPr>
        <p:spPr>
          <a:xfrm>
            <a:off x="4394199" y="2778694"/>
            <a:ext cx="22605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9" name="Text Placeholder 5"/>
          <p:cNvSpPr>
            <a:spLocks noGrp="1"/>
          </p:cNvSpPr>
          <p:nvPr>
            <p:ph type="body" sz="quarter" idx="34"/>
          </p:nvPr>
        </p:nvSpPr>
        <p:spPr>
          <a:xfrm>
            <a:off x="4394199" y="4074094"/>
            <a:ext cx="22605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0" name="Text Placeholder 5"/>
          <p:cNvSpPr>
            <a:spLocks noGrp="1"/>
          </p:cNvSpPr>
          <p:nvPr>
            <p:ph type="body" sz="quarter" idx="37"/>
          </p:nvPr>
        </p:nvSpPr>
        <p:spPr>
          <a:xfrm>
            <a:off x="4394199" y="5369494"/>
            <a:ext cx="22605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1" name="Text Placeholder 5"/>
          <p:cNvSpPr>
            <a:spLocks noGrp="1"/>
          </p:cNvSpPr>
          <p:nvPr>
            <p:ph type="body" sz="quarter" idx="29"/>
          </p:nvPr>
        </p:nvSpPr>
        <p:spPr>
          <a:xfrm>
            <a:off x="6781803" y="1490133"/>
            <a:ext cx="22605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2" name="Text Placeholder 5"/>
          <p:cNvSpPr>
            <a:spLocks noGrp="1"/>
          </p:cNvSpPr>
          <p:nvPr>
            <p:ph type="body" sz="quarter" idx="32"/>
          </p:nvPr>
        </p:nvSpPr>
        <p:spPr>
          <a:xfrm>
            <a:off x="6781803" y="2778694"/>
            <a:ext cx="22605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3" name="Text Placeholder 5"/>
          <p:cNvSpPr>
            <a:spLocks noGrp="1"/>
          </p:cNvSpPr>
          <p:nvPr>
            <p:ph type="body" sz="quarter" idx="35"/>
          </p:nvPr>
        </p:nvSpPr>
        <p:spPr>
          <a:xfrm>
            <a:off x="6781803" y="4074094"/>
            <a:ext cx="22605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4" name="Text Placeholder 5"/>
          <p:cNvSpPr>
            <a:spLocks noGrp="1"/>
          </p:cNvSpPr>
          <p:nvPr>
            <p:ph type="body" sz="quarter" idx="38"/>
          </p:nvPr>
        </p:nvSpPr>
        <p:spPr>
          <a:xfrm>
            <a:off x="6781803" y="5369494"/>
            <a:ext cx="22605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074026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tuation Challenges Critical 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2006601" y="1385843"/>
            <a:ext cx="69087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30"/>
          </p:nvPr>
        </p:nvSpPr>
        <p:spPr>
          <a:xfrm>
            <a:off x="2006601" y="2935250"/>
            <a:ext cx="69087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33"/>
          </p:nvPr>
        </p:nvSpPr>
        <p:spPr>
          <a:xfrm>
            <a:off x="2006601" y="4781005"/>
            <a:ext cx="69087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171450" y="1385843"/>
            <a:ext cx="1835151" cy="5191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eaLnBrk="0" hangingPunct="0">
              <a:spcBef>
                <a:spcPts val="600"/>
              </a:spcBef>
              <a:buFont typeface="Arial" pitchFamily="34" charset="0"/>
              <a:buNone/>
            </a:pPr>
            <a:r>
              <a:rPr lang="en-US" sz="1600" b="1" dirty="0" smtClean="0">
                <a:solidFill>
                  <a:prstClr val="black"/>
                </a:solidFill>
                <a:latin typeface="Arial"/>
                <a:ea typeface="ＭＳ Ｐゴシック" pitchFamily="-112" charset="-128"/>
              </a:rPr>
              <a:t>Situation: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152400" y="2935250"/>
            <a:ext cx="1835151" cy="5191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eaLnBrk="0" hangingPunct="0">
              <a:spcBef>
                <a:spcPts val="600"/>
              </a:spcBef>
              <a:buFont typeface="Arial" pitchFamily="34" charset="0"/>
              <a:buNone/>
            </a:pPr>
            <a:r>
              <a:rPr lang="en-US" sz="1600" b="1" dirty="0" smtClean="0">
                <a:solidFill>
                  <a:prstClr val="black"/>
                </a:solidFill>
                <a:latin typeface="Arial"/>
                <a:ea typeface="ＭＳ Ｐゴシック" pitchFamily="-112" charset="-128"/>
              </a:rPr>
              <a:t>Challenges: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52400" y="4781005"/>
            <a:ext cx="1835151" cy="5191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eaLnBrk="0" hangingPunct="0">
              <a:spcBef>
                <a:spcPts val="600"/>
              </a:spcBef>
              <a:buFont typeface="Arial" pitchFamily="34" charset="0"/>
              <a:buNone/>
            </a:pPr>
            <a:r>
              <a:rPr lang="en-US" sz="1600" b="1" dirty="0" smtClean="0">
                <a:solidFill>
                  <a:prstClr val="black"/>
                </a:solidFill>
                <a:latin typeface="Arial"/>
                <a:ea typeface="ＭＳ Ｐゴシック" pitchFamily="-112" charset="-128"/>
              </a:rPr>
              <a:t>Critical Questions:</a:t>
            </a:r>
          </a:p>
        </p:txBody>
      </p:sp>
    </p:spTree>
    <p:extLst>
      <p:ext uri="{BB962C8B-B14F-4D97-AF65-F5344CB8AC3E}">
        <p14:creationId xmlns:p14="http://schemas.microsoft.com/office/powerpoint/2010/main" val="29928051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161402" y="1379538"/>
            <a:ext cx="4206240" cy="5131794"/>
          </a:xfrm>
        </p:spPr>
        <p:txBody>
          <a:bodyPr lIns="0" tIns="0" rIns="0" bIns="0">
            <a:noAutofit/>
          </a:bodyPr>
          <a:lstStyle>
            <a:lvl1pPr>
              <a:spcBef>
                <a:spcPts val="400"/>
              </a:spcBef>
              <a:spcAft>
                <a:spcPts val="400"/>
              </a:spcAft>
              <a:defRPr sz="2000"/>
            </a:lvl1pPr>
            <a:lvl2pPr>
              <a:spcBef>
                <a:spcPts val="400"/>
              </a:spcBef>
              <a:spcAft>
                <a:spcPts val="400"/>
              </a:spcAft>
              <a:defRPr sz="1800"/>
            </a:lvl2pPr>
            <a:lvl3pPr>
              <a:spcBef>
                <a:spcPts val="400"/>
              </a:spcBef>
              <a:spcAft>
                <a:spcPts val="400"/>
              </a:spcAft>
              <a:defRPr sz="1600"/>
            </a:lvl3pPr>
            <a:lvl4pPr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  <a:defRPr sz="1600"/>
            </a:lvl4pPr>
            <a:lvl5pPr>
              <a:spcBef>
                <a:spcPts val="400"/>
              </a:spcBef>
              <a:spcAft>
                <a:spcPts val="400"/>
              </a:spcAft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752453" y="1379538"/>
            <a:ext cx="4206240" cy="5131794"/>
          </a:xfrm>
        </p:spPr>
        <p:txBody>
          <a:bodyPr lIns="0" tIns="0" rIns="0" bIns="0">
            <a:noAutofit/>
          </a:bodyPr>
          <a:lstStyle>
            <a:lvl1pPr>
              <a:spcBef>
                <a:spcPts val="400"/>
              </a:spcBef>
              <a:spcAft>
                <a:spcPts val="400"/>
              </a:spcAft>
              <a:defRPr sz="2000"/>
            </a:lvl1pPr>
            <a:lvl2pPr>
              <a:spcBef>
                <a:spcPts val="400"/>
              </a:spcBef>
              <a:spcAft>
                <a:spcPts val="400"/>
              </a:spcAft>
              <a:defRPr sz="1800"/>
            </a:lvl2pPr>
            <a:lvl3pPr>
              <a:spcBef>
                <a:spcPts val="400"/>
              </a:spcBef>
              <a:spcAft>
                <a:spcPts val="400"/>
              </a:spcAft>
              <a:defRPr sz="1600"/>
            </a:lvl3pPr>
            <a:lvl4pPr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  <a:defRPr sz="1600"/>
            </a:lvl4pPr>
            <a:lvl5pPr>
              <a:spcBef>
                <a:spcPts val="400"/>
              </a:spcBef>
              <a:spcAft>
                <a:spcPts val="400"/>
              </a:spcAft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3560227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w/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26"/>
          <p:cNvSpPr>
            <a:spLocks noGrp="1"/>
          </p:cNvSpPr>
          <p:nvPr>
            <p:ph type="body" sz="quarter" idx="23" hasCustomPrompt="1"/>
          </p:nvPr>
        </p:nvSpPr>
        <p:spPr>
          <a:xfrm>
            <a:off x="171450" y="1392238"/>
            <a:ext cx="4297680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0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2" name="Text Placeholder 26"/>
          <p:cNvSpPr>
            <a:spLocks noGrp="1"/>
          </p:cNvSpPr>
          <p:nvPr>
            <p:ph type="body" sz="quarter" idx="25" hasCustomPrompt="1"/>
          </p:nvPr>
        </p:nvSpPr>
        <p:spPr>
          <a:xfrm>
            <a:off x="4714558" y="1392238"/>
            <a:ext cx="4297680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0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171450" y="2057400"/>
            <a:ext cx="4297680" cy="4572000"/>
          </a:xfrm>
        </p:spPr>
        <p:txBody>
          <a:bodyPr lIns="0" tIns="0" rIns="0" bIns="0">
            <a:noAutofit/>
          </a:bodyPr>
          <a:lstStyle>
            <a:lvl1pPr>
              <a:spcBef>
                <a:spcPts val="400"/>
              </a:spcBef>
              <a:spcAft>
                <a:spcPts val="400"/>
              </a:spcAft>
              <a:defRPr sz="2000"/>
            </a:lvl1pPr>
            <a:lvl2pPr>
              <a:spcBef>
                <a:spcPts val="400"/>
              </a:spcBef>
              <a:spcAft>
                <a:spcPts val="400"/>
              </a:spcAft>
              <a:defRPr sz="1600"/>
            </a:lvl2pPr>
            <a:lvl3pPr>
              <a:spcBef>
                <a:spcPts val="400"/>
              </a:spcBef>
              <a:spcAft>
                <a:spcPts val="400"/>
              </a:spcAft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24"/>
          </p:nvPr>
        </p:nvSpPr>
        <p:spPr>
          <a:xfrm>
            <a:off x="4705634" y="2057400"/>
            <a:ext cx="4297680" cy="4572000"/>
          </a:xfrm>
        </p:spPr>
        <p:txBody>
          <a:bodyPr lIns="0" tIns="0" rIns="0" bIns="0">
            <a:noAutofit/>
          </a:bodyPr>
          <a:lstStyle>
            <a:lvl1pPr>
              <a:spcBef>
                <a:spcPts val="400"/>
              </a:spcBef>
              <a:spcAft>
                <a:spcPts val="400"/>
              </a:spcAft>
              <a:defRPr sz="2000"/>
            </a:lvl1pPr>
            <a:lvl2pPr>
              <a:spcBef>
                <a:spcPts val="400"/>
              </a:spcBef>
              <a:spcAft>
                <a:spcPts val="400"/>
              </a:spcAft>
              <a:defRPr sz="1600"/>
            </a:lvl2pPr>
            <a:lvl3pPr>
              <a:spcBef>
                <a:spcPts val="400"/>
              </a:spcBef>
              <a:spcAft>
                <a:spcPts val="400"/>
              </a:spcAft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12031149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59473" y="1403350"/>
            <a:ext cx="2834640" cy="5181600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6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4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3168536" y="1403350"/>
            <a:ext cx="2834640" cy="5181600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6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4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77598" y="1403350"/>
            <a:ext cx="2834640" cy="5181600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6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4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16035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w/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26"/>
          <p:cNvSpPr>
            <a:spLocks noGrp="1"/>
          </p:cNvSpPr>
          <p:nvPr>
            <p:ph type="body" sz="quarter" idx="27" hasCustomPrompt="1"/>
          </p:nvPr>
        </p:nvSpPr>
        <p:spPr>
          <a:xfrm>
            <a:off x="162572" y="1403350"/>
            <a:ext cx="2834640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8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62572" y="2057400"/>
            <a:ext cx="2834640" cy="4572000"/>
          </a:xfrm>
        </p:spPr>
        <p:txBody>
          <a:bodyPr lIns="0" tIns="0" rIns="0" bIns="0">
            <a:noAutofit/>
          </a:bodyPr>
          <a:lstStyle>
            <a:lvl1pPr>
              <a:spcBef>
                <a:spcPts val="300"/>
              </a:spcBef>
              <a:spcAft>
                <a:spcPts val="300"/>
              </a:spcAft>
              <a:defRPr sz="1600"/>
            </a:lvl1pPr>
            <a:lvl2pPr>
              <a:spcBef>
                <a:spcPts val="300"/>
              </a:spcBef>
              <a:spcAft>
                <a:spcPts val="300"/>
              </a:spcAft>
              <a:defRPr sz="1400"/>
            </a:lvl2pPr>
            <a:lvl3pPr>
              <a:spcBef>
                <a:spcPts val="300"/>
              </a:spcBef>
              <a:spcAft>
                <a:spcPts val="300"/>
              </a:spcAft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4" name="Text Placeholder 26"/>
          <p:cNvSpPr>
            <a:spLocks noGrp="1"/>
          </p:cNvSpPr>
          <p:nvPr>
            <p:ph type="body" sz="quarter" idx="26" hasCustomPrompt="1"/>
          </p:nvPr>
        </p:nvSpPr>
        <p:spPr>
          <a:xfrm>
            <a:off x="3166410" y="1407100"/>
            <a:ext cx="2834640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8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166410" y="2057400"/>
            <a:ext cx="2834640" cy="4572000"/>
          </a:xfrm>
        </p:spPr>
        <p:txBody>
          <a:bodyPr lIns="0" tIns="0" rIns="0" bIns="0">
            <a:noAutofit/>
          </a:bodyPr>
          <a:lstStyle>
            <a:lvl1pPr>
              <a:spcBef>
                <a:spcPts val="300"/>
              </a:spcBef>
              <a:spcAft>
                <a:spcPts val="300"/>
              </a:spcAft>
              <a:defRPr sz="1600"/>
            </a:lvl1pPr>
            <a:lvl2pPr>
              <a:spcBef>
                <a:spcPts val="300"/>
              </a:spcBef>
              <a:spcAft>
                <a:spcPts val="300"/>
              </a:spcAft>
              <a:defRPr sz="1400"/>
            </a:lvl2pPr>
            <a:lvl3pPr>
              <a:spcBef>
                <a:spcPts val="300"/>
              </a:spcBef>
              <a:spcAft>
                <a:spcPts val="300"/>
              </a:spcAft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6" name="Text Placeholder 26"/>
          <p:cNvSpPr>
            <a:spLocks noGrp="1"/>
          </p:cNvSpPr>
          <p:nvPr>
            <p:ph type="body" sz="quarter" idx="25" hasCustomPrompt="1"/>
          </p:nvPr>
        </p:nvSpPr>
        <p:spPr>
          <a:xfrm>
            <a:off x="6170247" y="1407100"/>
            <a:ext cx="2834640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8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6170247" y="2057400"/>
            <a:ext cx="2834640" cy="4572000"/>
          </a:xfrm>
        </p:spPr>
        <p:txBody>
          <a:bodyPr lIns="0" tIns="0" rIns="0" bIns="0">
            <a:noAutofit/>
          </a:bodyPr>
          <a:lstStyle>
            <a:lvl1pPr>
              <a:spcBef>
                <a:spcPts val="300"/>
              </a:spcBef>
              <a:spcAft>
                <a:spcPts val="300"/>
              </a:spcAft>
              <a:defRPr sz="1600"/>
            </a:lvl1pPr>
            <a:lvl2pPr>
              <a:spcBef>
                <a:spcPts val="300"/>
              </a:spcBef>
              <a:spcAft>
                <a:spcPts val="300"/>
              </a:spcAft>
              <a:defRPr sz="1400"/>
            </a:lvl2pPr>
            <a:lvl3pPr>
              <a:spcBef>
                <a:spcPts val="300"/>
              </a:spcBef>
              <a:spcAft>
                <a:spcPts val="300"/>
              </a:spcAft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06637596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71450" y="1403350"/>
            <a:ext cx="2106613" cy="5181599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2401887" y="1403350"/>
            <a:ext cx="2106613" cy="5181599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4632324" y="1403350"/>
            <a:ext cx="2106613" cy="5181599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862762" y="1403350"/>
            <a:ext cx="2106613" cy="5181599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03939262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s w/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26"/>
          <p:cNvSpPr>
            <a:spLocks noGrp="1"/>
          </p:cNvSpPr>
          <p:nvPr>
            <p:ph type="body" sz="quarter" idx="27" hasCustomPrompt="1"/>
          </p:nvPr>
        </p:nvSpPr>
        <p:spPr>
          <a:xfrm>
            <a:off x="171450" y="1362722"/>
            <a:ext cx="2106613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71450" y="1967891"/>
            <a:ext cx="2106613" cy="46634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6" name="Text Placeholder 26"/>
          <p:cNvSpPr>
            <a:spLocks noGrp="1"/>
          </p:cNvSpPr>
          <p:nvPr>
            <p:ph type="body" sz="quarter" idx="28" hasCustomPrompt="1"/>
          </p:nvPr>
        </p:nvSpPr>
        <p:spPr>
          <a:xfrm>
            <a:off x="2401887" y="1362722"/>
            <a:ext cx="2106613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2401887" y="1967891"/>
            <a:ext cx="2106613" cy="46634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8" name="Text Placeholder 26"/>
          <p:cNvSpPr>
            <a:spLocks noGrp="1"/>
          </p:cNvSpPr>
          <p:nvPr>
            <p:ph type="body" sz="quarter" idx="29" hasCustomPrompt="1"/>
          </p:nvPr>
        </p:nvSpPr>
        <p:spPr>
          <a:xfrm>
            <a:off x="4632324" y="1362722"/>
            <a:ext cx="2106613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4632324" y="1967891"/>
            <a:ext cx="2106613" cy="46634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0" name="Text Placeholder 26"/>
          <p:cNvSpPr>
            <a:spLocks noGrp="1"/>
          </p:cNvSpPr>
          <p:nvPr>
            <p:ph type="body" sz="quarter" idx="30" hasCustomPrompt="1"/>
          </p:nvPr>
        </p:nvSpPr>
        <p:spPr>
          <a:xfrm>
            <a:off x="6862762" y="1362722"/>
            <a:ext cx="2106613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21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862762" y="1967891"/>
            <a:ext cx="2106613" cy="46634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76381748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4200722"/>
      </p:ext>
    </p:extLst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71450" y="1371599"/>
            <a:ext cx="1645920" cy="5271746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323455" y="1371600"/>
            <a:ext cx="1645920" cy="5271746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5535453" y="1371601"/>
            <a:ext cx="1645920" cy="5271746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3747452" y="1371600"/>
            <a:ext cx="1645920" cy="5271746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1959451" y="1371600"/>
            <a:ext cx="1645920" cy="5271746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267656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s w/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26"/>
          <p:cNvSpPr>
            <a:spLocks noGrp="1"/>
          </p:cNvSpPr>
          <p:nvPr>
            <p:ph type="body" sz="quarter" idx="27" hasCustomPrompt="1"/>
          </p:nvPr>
        </p:nvSpPr>
        <p:spPr>
          <a:xfrm>
            <a:off x="171450" y="1356360"/>
            <a:ext cx="1645920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71450" y="1979905"/>
            <a:ext cx="1645920" cy="46634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2" name="Text Placeholder 26"/>
          <p:cNvSpPr>
            <a:spLocks noGrp="1"/>
          </p:cNvSpPr>
          <p:nvPr>
            <p:ph type="body" sz="quarter" idx="28" hasCustomPrompt="1"/>
          </p:nvPr>
        </p:nvSpPr>
        <p:spPr>
          <a:xfrm>
            <a:off x="1959451" y="1356360"/>
            <a:ext cx="1645920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1959451" y="1979906"/>
            <a:ext cx="1645920" cy="46634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4" name="Text Placeholder 26"/>
          <p:cNvSpPr>
            <a:spLocks noGrp="1"/>
          </p:cNvSpPr>
          <p:nvPr>
            <p:ph type="body" sz="quarter" idx="29" hasCustomPrompt="1"/>
          </p:nvPr>
        </p:nvSpPr>
        <p:spPr>
          <a:xfrm>
            <a:off x="3747452" y="1356360"/>
            <a:ext cx="1645920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3747452" y="1979906"/>
            <a:ext cx="1645920" cy="46634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6" name="Text Placeholder 26"/>
          <p:cNvSpPr>
            <a:spLocks noGrp="1"/>
          </p:cNvSpPr>
          <p:nvPr>
            <p:ph type="body" sz="quarter" idx="30" hasCustomPrompt="1"/>
          </p:nvPr>
        </p:nvSpPr>
        <p:spPr>
          <a:xfrm>
            <a:off x="5535453" y="1356360"/>
            <a:ext cx="1645920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5535453" y="1979907"/>
            <a:ext cx="1645920" cy="46634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8" name="Text Placeholder 26"/>
          <p:cNvSpPr>
            <a:spLocks noGrp="1"/>
          </p:cNvSpPr>
          <p:nvPr>
            <p:ph type="body" sz="quarter" idx="31" hasCustomPrompt="1"/>
          </p:nvPr>
        </p:nvSpPr>
        <p:spPr>
          <a:xfrm>
            <a:off x="7323455" y="1356360"/>
            <a:ext cx="1645920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323455" y="1979906"/>
            <a:ext cx="1645920" cy="46634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46155313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5"/>
          <p:cNvSpPr>
            <a:spLocks noGrp="1"/>
          </p:cNvSpPr>
          <p:nvPr>
            <p:ph sz="quarter" idx="11"/>
          </p:nvPr>
        </p:nvSpPr>
        <p:spPr>
          <a:xfrm>
            <a:off x="171450" y="1403351"/>
            <a:ext cx="8797925" cy="5181600"/>
          </a:xfrm>
        </p:spPr>
        <p:txBody>
          <a:bodyPr lIns="0" tIns="0" rIns="0" bIns="0"/>
          <a:lstStyle>
            <a:lvl1pPr>
              <a:spcBef>
                <a:spcPts val="400"/>
              </a:spcBef>
              <a:spcAft>
                <a:spcPts val="400"/>
              </a:spcAft>
              <a:defRPr sz="1800"/>
            </a:lvl1pPr>
            <a:lvl2pPr>
              <a:spcBef>
                <a:spcPts val="400"/>
              </a:spcBef>
              <a:spcAft>
                <a:spcPts val="400"/>
              </a:spcAft>
              <a:defRPr sz="1400"/>
            </a:lvl2pPr>
            <a:lvl3pPr>
              <a:spcBef>
                <a:spcPts val="400"/>
              </a:spcBef>
              <a:spcAft>
                <a:spcPts val="400"/>
              </a:spcAft>
              <a:defRPr sz="1400"/>
            </a:lvl3pPr>
            <a:lvl4pPr>
              <a:spcBef>
                <a:spcPts val="400"/>
              </a:spcBef>
              <a:spcAft>
                <a:spcPts val="400"/>
              </a:spcAft>
              <a:defRPr sz="1400"/>
            </a:lvl4pPr>
            <a:lvl5pPr>
              <a:spcBef>
                <a:spcPts val="400"/>
              </a:spcBef>
              <a:spcAft>
                <a:spcPts val="400"/>
              </a:spcAft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478859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hevron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3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3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239486" y="2518954"/>
            <a:ext cx="27432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4" name="Text Placeholder 5"/>
          <p:cNvSpPr>
            <a:spLocks noGrp="1"/>
          </p:cNvSpPr>
          <p:nvPr>
            <p:ph type="body" sz="quarter" idx="33"/>
          </p:nvPr>
        </p:nvSpPr>
        <p:spPr>
          <a:xfrm>
            <a:off x="3040004" y="2518954"/>
            <a:ext cx="27432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5" name="Text Placeholder 5"/>
          <p:cNvSpPr>
            <a:spLocks noGrp="1"/>
          </p:cNvSpPr>
          <p:nvPr>
            <p:ph type="body" sz="quarter" idx="38"/>
          </p:nvPr>
        </p:nvSpPr>
        <p:spPr>
          <a:xfrm>
            <a:off x="5862525" y="2518954"/>
            <a:ext cx="27432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6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239486" y="3888377"/>
            <a:ext cx="27432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7" name="Text Placeholder 5"/>
          <p:cNvSpPr>
            <a:spLocks noGrp="1"/>
          </p:cNvSpPr>
          <p:nvPr>
            <p:ph type="body" sz="quarter" idx="34"/>
          </p:nvPr>
        </p:nvSpPr>
        <p:spPr>
          <a:xfrm>
            <a:off x="3040004" y="3888377"/>
            <a:ext cx="27432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8" name="Text Placeholder 5"/>
          <p:cNvSpPr>
            <a:spLocks noGrp="1"/>
          </p:cNvSpPr>
          <p:nvPr>
            <p:ph type="body" sz="quarter" idx="39"/>
          </p:nvPr>
        </p:nvSpPr>
        <p:spPr>
          <a:xfrm>
            <a:off x="5862525" y="3888377"/>
            <a:ext cx="27432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9" name="Text Placeholder 5"/>
          <p:cNvSpPr>
            <a:spLocks noGrp="1"/>
          </p:cNvSpPr>
          <p:nvPr>
            <p:ph type="body" sz="quarter" idx="27"/>
          </p:nvPr>
        </p:nvSpPr>
        <p:spPr>
          <a:xfrm>
            <a:off x="239486" y="5257800"/>
            <a:ext cx="27432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0" name="Text Placeholder 5"/>
          <p:cNvSpPr>
            <a:spLocks noGrp="1"/>
          </p:cNvSpPr>
          <p:nvPr>
            <p:ph type="body" sz="quarter" idx="35"/>
          </p:nvPr>
        </p:nvSpPr>
        <p:spPr>
          <a:xfrm>
            <a:off x="3040004" y="5257800"/>
            <a:ext cx="27432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1" name="Text Placeholder 5"/>
          <p:cNvSpPr>
            <a:spLocks noGrp="1"/>
          </p:cNvSpPr>
          <p:nvPr>
            <p:ph type="body" sz="quarter" idx="40"/>
          </p:nvPr>
        </p:nvSpPr>
        <p:spPr>
          <a:xfrm>
            <a:off x="5862525" y="5257800"/>
            <a:ext cx="27432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227910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hevron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3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228600" y="2518954"/>
            <a:ext cx="201168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33"/>
          </p:nvPr>
        </p:nvSpPr>
        <p:spPr>
          <a:xfrm>
            <a:off x="2352626" y="2518954"/>
            <a:ext cx="201168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38"/>
          </p:nvPr>
        </p:nvSpPr>
        <p:spPr>
          <a:xfrm>
            <a:off x="4476652" y="2518954"/>
            <a:ext cx="201168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43"/>
          </p:nvPr>
        </p:nvSpPr>
        <p:spPr>
          <a:xfrm>
            <a:off x="6600678" y="2518954"/>
            <a:ext cx="201168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228600" y="3888377"/>
            <a:ext cx="201168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1" name="Text Placeholder 5"/>
          <p:cNvSpPr>
            <a:spLocks noGrp="1"/>
          </p:cNvSpPr>
          <p:nvPr>
            <p:ph type="body" sz="quarter" idx="34"/>
          </p:nvPr>
        </p:nvSpPr>
        <p:spPr>
          <a:xfrm>
            <a:off x="2352626" y="3888377"/>
            <a:ext cx="201168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39"/>
          </p:nvPr>
        </p:nvSpPr>
        <p:spPr>
          <a:xfrm>
            <a:off x="4476652" y="3888377"/>
            <a:ext cx="201168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5" name="Text Placeholder 5"/>
          <p:cNvSpPr>
            <a:spLocks noGrp="1"/>
          </p:cNvSpPr>
          <p:nvPr>
            <p:ph type="body" sz="quarter" idx="44"/>
          </p:nvPr>
        </p:nvSpPr>
        <p:spPr>
          <a:xfrm>
            <a:off x="6600678" y="3888377"/>
            <a:ext cx="201168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6" name="Text Placeholder 5"/>
          <p:cNvSpPr>
            <a:spLocks noGrp="1"/>
          </p:cNvSpPr>
          <p:nvPr>
            <p:ph type="body" sz="quarter" idx="27"/>
          </p:nvPr>
        </p:nvSpPr>
        <p:spPr>
          <a:xfrm>
            <a:off x="228600" y="5257800"/>
            <a:ext cx="201168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7" name="Text Placeholder 5"/>
          <p:cNvSpPr>
            <a:spLocks noGrp="1"/>
          </p:cNvSpPr>
          <p:nvPr>
            <p:ph type="body" sz="quarter" idx="35"/>
          </p:nvPr>
        </p:nvSpPr>
        <p:spPr>
          <a:xfrm>
            <a:off x="2352626" y="5257800"/>
            <a:ext cx="201168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8" name="Text Placeholder 5"/>
          <p:cNvSpPr>
            <a:spLocks noGrp="1"/>
          </p:cNvSpPr>
          <p:nvPr>
            <p:ph type="body" sz="quarter" idx="40"/>
          </p:nvPr>
        </p:nvSpPr>
        <p:spPr>
          <a:xfrm>
            <a:off x="4476652" y="5257800"/>
            <a:ext cx="201168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9" name="Text Placeholder 5"/>
          <p:cNvSpPr>
            <a:spLocks noGrp="1"/>
          </p:cNvSpPr>
          <p:nvPr>
            <p:ph type="body" sz="quarter" idx="45"/>
          </p:nvPr>
        </p:nvSpPr>
        <p:spPr>
          <a:xfrm>
            <a:off x="6600678" y="5257800"/>
            <a:ext cx="201168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998375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hevron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3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7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228600" y="2514600"/>
            <a:ext cx="16459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8" name="Text Placeholder 5"/>
          <p:cNvSpPr>
            <a:spLocks noGrp="1"/>
          </p:cNvSpPr>
          <p:nvPr>
            <p:ph type="body" sz="quarter" idx="33"/>
          </p:nvPr>
        </p:nvSpPr>
        <p:spPr>
          <a:xfrm>
            <a:off x="1913520" y="2514600"/>
            <a:ext cx="16459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9" name="Text Placeholder 5"/>
          <p:cNvSpPr>
            <a:spLocks noGrp="1"/>
          </p:cNvSpPr>
          <p:nvPr>
            <p:ph type="body" sz="quarter" idx="38"/>
          </p:nvPr>
        </p:nvSpPr>
        <p:spPr>
          <a:xfrm>
            <a:off x="3611675" y="2514600"/>
            <a:ext cx="16459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0" name="Text Placeholder 5"/>
          <p:cNvSpPr>
            <a:spLocks noGrp="1"/>
          </p:cNvSpPr>
          <p:nvPr>
            <p:ph type="body" sz="quarter" idx="43"/>
          </p:nvPr>
        </p:nvSpPr>
        <p:spPr>
          <a:xfrm>
            <a:off x="5306663" y="2514600"/>
            <a:ext cx="16459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9" name="Text Placeholder 5"/>
          <p:cNvSpPr>
            <a:spLocks noGrp="1"/>
          </p:cNvSpPr>
          <p:nvPr>
            <p:ph type="body" sz="quarter" idx="46"/>
          </p:nvPr>
        </p:nvSpPr>
        <p:spPr>
          <a:xfrm>
            <a:off x="7001651" y="2514600"/>
            <a:ext cx="16459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2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228600" y="3889466"/>
            <a:ext cx="16459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4" name="Text Placeholder 5"/>
          <p:cNvSpPr>
            <a:spLocks noGrp="1"/>
          </p:cNvSpPr>
          <p:nvPr>
            <p:ph type="body" sz="quarter" idx="34"/>
          </p:nvPr>
        </p:nvSpPr>
        <p:spPr>
          <a:xfrm>
            <a:off x="1913520" y="3889466"/>
            <a:ext cx="16459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5" name="Text Placeholder 5"/>
          <p:cNvSpPr>
            <a:spLocks noGrp="1"/>
          </p:cNvSpPr>
          <p:nvPr>
            <p:ph type="body" sz="quarter" idx="39"/>
          </p:nvPr>
        </p:nvSpPr>
        <p:spPr>
          <a:xfrm>
            <a:off x="3611675" y="3889466"/>
            <a:ext cx="16459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6" name="Text Placeholder 5"/>
          <p:cNvSpPr>
            <a:spLocks noGrp="1"/>
          </p:cNvSpPr>
          <p:nvPr>
            <p:ph type="body" sz="quarter" idx="44"/>
          </p:nvPr>
        </p:nvSpPr>
        <p:spPr>
          <a:xfrm>
            <a:off x="5306663" y="3889466"/>
            <a:ext cx="16459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1" name="Text Placeholder 5"/>
          <p:cNvSpPr>
            <a:spLocks noGrp="1"/>
          </p:cNvSpPr>
          <p:nvPr>
            <p:ph type="body" sz="quarter" idx="47"/>
          </p:nvPr>
        </p:nvSpPr>
        <p:spPr>
          <a:xfrm>
            <a:off x="7001651" y="3889466"/>
            <a:ext cx="16459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3" name="Text Placeholder 5"/>
          <p:cNvSpPr>
            <a:spLocks noGrp="1"/>
          </p:cNvSpPr>
          <p:nvPr>
            <p:ph type="body" sz="quarter" idx="27"/>
          </p:nvPr>
        </p:nvSpPr>
        <p:spPr>
          <a:xfrm>
            <a:off x="228600" y="5264332"/>
            <a:ext cx="16459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4" name="Text Placeholder 5"/>
          <p:cNvSpPr>
            <a:spLocks noGrp="1"/>
          </p:cNvSpPr>
          <p:nvPr>
            <p:ph type="body" sz="quarter" idx="35"/>
          </p:nvPr>
        </p:nvSpPr>
        <p:spPr>
          <a:xfrm>
            <a:off x="1913520" y="5264332"/>
            <a:ext cx="16459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5" name="Text Placeholder 5"/>
          <p:cNvSpPr>
            <a:spLocks noGrp="1"/>
          </p:cNvSpPr>
          <p:nvPr>
            <p:ph type="body" sz="quarter" idx="40"/>
          </p:nvPr>
        </p:nvSpPr>
        <p:spPr>
          <a:xfrm>
            <a:off x="3611675" y="5264332"/>
            <a:ext cx="16459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6" name="Text Placeholder 5"/>
          <p:cNvSpPr>
            <a:spLocks noGrp="1"/>
          </p:cNvSpPr>
          <p:nvPr>
            <p:ph type="body" sz="quarter" idx="45"/>
          </p:nvPr>
        </p:nvSpPr>
        <p:spPr>
          <a:xfrm>
            <a:off x="5306663" y="5264332"/>
            <a:ext cx="16459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7" name="Text Placeholder 5"/>
          <p:cNvSpPr>
            <a:spLocks noGrp="1"/>
          </p:cNvSpPr>
          <p:nvPr>
            <p:ph type="body" sz="quarter" idx="48"/>
          </p:nvPr>
        </p:nvSpPr>
        <p:spPr>
          <a:xfrm>
            <a:off x="7001651" y="5264332"/>
            <a:ext cx="16459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144786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Chevron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3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4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206828" y="2512422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5" name="Text Placeholder 5"/>
          <p:cNvSpPr>
            <a:spLocks noGrp="1"/>
          </p:cNvSpPr>
          <p:nvPr>
            <p:ph type="body" sz="quarter" idx="33"/>
          </p:nvPr>
        </p:nvSpPr>
        <p:spPr>
          <a:xfrm>
            <a:off x="1618573" y="2512422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6" name="Text Placeholder 5"/>
          <p:cNvSpPr>
            <a:spLocks noGrp="1"/>
          </p:cNvSpPr>
          <p:nvPr>
            <p:ph type="body" sz="quarter" idx="38"/>
          </p:nvPr>
        </p:nvSpPr>
        <p:spPr>
          <a:xfrm>
            <a:off x="3041408" y="2512422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7" name="Text Placeholder 5"/>
          <p:cNvSpPr>
            <a:spLocks noGrp="1"/>
          </p:cNvSpPr>
          <p:nvPr>
            <p:ph type="body" sz="quarter" idx="43"/>
          </p:nvPr>
        </p:nvSpPr>
        <p:spPr>
          <a:xfrm>
            <a:off x="4461590" y="2512422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7" name="Text Placeholder 5"/>
          <p:cNvSpPr>
            <a:spLocks noGrp="1"/>
          </p:cNvSpPr>
          <p:nvPr>
            <p:ph type="body" sz="quarter" idx="46"/>
          </p:nvPr>
        </p:nvSpPr>
        <p:spPr>
          <a:xfrm>
            <a:off x="5881770" y="2512422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0" name="Text Placeholder 5"/>
          <p:cNvSpPr>
            <a:spLocks noGrp="1"/>
          </p:cNvSpPr>
          <p:nvPr>
            <p:ph type="body" sz="quarter" idx="49"/>
          </p:nvPr>
        </p:nvSpPr>
        <p:spPr>
          <a:xfrm>
            <a:off x="7304169" y="2512422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3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206828" y="3887288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4" name="Text Placeholder 5"/>
          <p:cNvSpPr>
            <a:spLocks noGrp="1"/>
          </p:cNvSpPr>
          <p:nvPr>
            <p:ph type="body" sz="quarter" idx="34"/>
          </p:nvPr>
        </p:nvSpPr>
        <p:spPr>
          <a:xfrm>
            <a:off x="1618573" y="3887288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5" name="Text Placeholder 5"/>
          <p:cNvSpPr>
            <a:spLocks noGrp="1"/>
          </p:cNvSpPr>
          <p:nvPr>
            <p:ph type="body" sz="quarter" idx="39"/>
          </p:nvPr>
        </p:nvSpPr>
        <p:spPr>
          <a:xfrm>
            <a:off x="3041408" y="3887288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6" name="Text Placeholder 5"/>
          <p:cNvSpPr>
            <a:spLocks noGrp="1"/>
          </p:cNvSpPr>
          <p:nvPr>
            <p:ph type="body" sz="quarter" idx="44"/>
          </p:nvPr>
        </p:nvSpPr>
        <p:spPr>
          <a:xfrm>
            <a:off x="4461590" y="3887288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1" name="Text Placeholder 5"/>
          <p:cNvSpPr>
            <a:spLocks noGrp="1"/>
          </p:cNvSpPr>
          <p:nvPr>
            <p:ph type="body" sz="quarter" idx="47"/>
          </p:nvPr>
        </p:nvSpPr>
        <p:spPr>
          <a:xfrm>
            <a:off x="5881770" y="3887288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3" name="Text Placeholder 5"/>
          <p:cNvSpPr>
            <a:spLocks noGrp="1"/>
          </p:cNvSpPr>
          <p:nvPr>
            <p:ph type="body" sz="quarter" idx="50"/>
          </p:nvPr>
        </p:nvSpPr>
        <p:spPr>
          <a:xfrm>
            <a:off x="7304169" y="3887288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5" name="Text Placeholder 5"/>
          <p:cNvSpPr>
            <a:spLocks noGrp="1"/>
          </p:cNvSpPr>
          <p:nvPr>
            <p:ph type="body" sz="quarter" idx="27"/>
          </p:nvPr>
        </p:nvSpPr>
        <p:spPr>
          <a:xfrm>
            <a:off x="206828" y="5262154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6" name="Text Placeholder 5"/>
          <p:cNvSpPr>
            <a:spLocks noGrp="1"/>
          </p:cNvSpPr>
          <p:nvPr>
            <p:ph type="body" sz="quarter" idx="35"/>
          </p:nvPr>
        </p:nvSpPr>
        <p:spPr>
          <a:xfrm>
            <a:off x="1618573" y="5262154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7" name="Text Placeholder 5"/>
          <p:cNvSpPr>
            <a:spLocks noGrp="1"/>
          </p:cNvSpPr>
          <p:nvPr>
            <p:ph type="body" sz="quarter" idx="40"/>
          </p:nvPr>
        </p:nvSpPr>
        <p:spPr>
          <a:xfrm>
            <a:off x="3041408" y="5262154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8" name="Text Placeholder 5"/>
          <p:cNvSpPr>
            <a:spLocks noGrp="1"/>
          </p:cNvSpPr>
          <p:nvPr>
            <p:ph type="body" sz="quarter" idx="45"/>
          </p:nvPr>
        </p:nvSpPr>
        <p:spPr>
          <a:xfrm>
            <a:off x="4461590" y="5262154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9" name="Text Placeholder 5"/>
          <p:cNvSpPr>
            <a:spLocks noGrp="1"/>
          </p:cNvSpPr>
          <p:nvPr>
            <p:ph type="body" sz="quarter" idx="48"/>
          </p:nvPr>
        </p:nvSpPr>
        <p:spPr>
          <a:xfrm>
            <a:off x="5881770" y="5262154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0" name="Text Placeholder 5"/>
          <p:cNvSpPr>
            <a:spLocks noGrp="1"/>
          </p:cNvSpPr>
          <p:nvPr>
            <p:ph type="body" sz="quarter" idx="51"/>
          </p:nvPr>
        </p:nvSpPr>
        <p:spPr>
          <a:xfrm>
            <a:off x="7304169" y="5262154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7957642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Chevron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3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1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174172" y="2514600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2" name="Text Placeholder 5"/>
          <p:cNvSpPr>
            <a:spLocks noGrp="1"/>
          </p:cNvSpPr>
          <p:nvPr>
            <p:ph type="body" sz="quarter" idx="33"/>
          </p:nvPr>
        </p:nvSpPr>
        <p:spPr>
          <a:xfrm>
            <a:off x="1390609" y="2514600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4" name="Text Placeholder 5"/>
          <p:cNvSpPr>
            <a:spLocks noGrp="1"/>
          </p:cNvSpPr>
          <p:nvPr>
            <p:ph type="body" sz="quarter" idx="38"/>
          </p:nvPr>
        </p:nvSpPr>
        <p:spPr>
          <a:xfrm>
            <a:off x="2607047" y="2514600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5" name="Text Placeholder 5"/>
          <p:cNvSpPr>
            <a:spLocks noGrp="1"/>
          </p:cNvSpPr>
          <p:nvPr>
            <p:ph type="body" sz="quarter" idx="43"/>
          </p:nvPr>
        </p:nvSpPr>
        <p:spPr>
          <a:xfrm>
            <a:off x="3823484" y="2514600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4" name="Text Placeholder 5"/>
          <p:cNvSpPr>
            <a:spLocks noGrp="1"/>
          </p:cNvSpPr>
          <p:nvPr>
            <p:ph type="body" sz="quarter" idx="46"/>
          </p:nvPr>
        </p:nvSpPr>
        <p:spPr>
          <a:xfrm>
            <a:off x="5039923" y="2514600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7" name="Text Placeholder 5"/>
          <p:cNvSpPr>
            <a:spLocks noGrp="1"/>
          </p:cNvSpPr>
          <p:nvPr>
            <p:ph type="body" sz="quarter" idx="49"/>
          </p:nvPr>
        </p:nvSpPr>
        <p:spPr>
          <a:xfrm>
            <a:off x="6256359" y="2514600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0" name="Text Placeholder 5"/>
          <p:cNvSpPr>
            <a:spLocks noGrp="1"/>
          </p:cNvSpPr>
          <p:nvPr>
            <p:ph type="body" sz="quarter" idx="52"/>
          </p:nvPr>
        </p:nvSpPr>
        <p:spPr>
          <a:xfrm>
            <a:off x="7472800" y="2514600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3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174172" y="3889466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4" name="Text Placeholder 5"/>
          <p:cNvSpPr>
            <a:spLocks noGrp="1"/>
          </p:cNvSpPr>
          <p:nvPr>
            <p:ph type="body" sz="quarter" idx="34"/>
          </p:nvPr>
        </p:nvSpPr>
        <p:spPr>
          <a:xfrm>
            <a:off x="1390609" y="3889466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5" name="Text Placeholder 5"/>
          <p:cNvSpPr>
            <a:spLocks noGrp="1"/>
          </p:cNvSpPr>
          <p:nvPr>
            <p:ph type="body" sz="quarter" idx="39"/>
          </p:nvPr>
        </p:nvSpPr>
        <p:spPr>
          <a:xfrm>
            <a:off x="2607047" y="3889466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6" name="Text Placeholder 5"/>
          <p:cNvSpPr>
            <a:spLocks noGrp="1"/>
          </p:cNvSpPr>
          <p:nvPr>
            <p:ph type="body" sz="quarter" idx="44"/>
          </p:nvPr>
        </p:nvSpPr>
        <p:spPr>
          <a:xfrm>
            <a:off x="3823484" y="3889466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1" name="Text Placeholder 5"/>
          <p:cNvSpPr>
            <a:spLocks noGrp="1"/>
          </p:cNvSpPr>
          <p:nvPr>
            <p:ph type="body" sz="quarter" idx="47"/>
          </p:nvPr>
        </p:nvSpPr>
        <p:spPr>
          <a:xfrm>
            <a:off x="5039923" y="3889466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3" name="Text Placeholder 5"/>
          <p:cNvSpPr>
            <a:spLocks noGrp="1"/>
          </p:cNvSpPr>
          <p:nvPr>
            <p:ph type="body" sz="quarter" idx="50"/>
          </p:nvPr>
        </p:nvSpPr>
        <p:spPr>
          <a:xfrm>
            <a:off x="6256359" y="3889466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5" name="Text Placeholder 5"/>
          <p:cNvSpPr>
            <a:spLocks noGrp="1"/>
          </p:cNvSpPr>
          <p:nvPr>
            <p:ph type="body" sz="quarter" idx="53"/>
          </p:nvPr>
        </p:nvSpPr>
        <p:spPr>
          <a:xfrm>
            <a:off x="7472800" y="3889466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7" name="Text Placeholder 5"/>
          <p:cNvSpPr>
            <a:spLocks noGrp="1"/>
          </p:cNvSpPr>
          <p:nvPr>
            <p:ph type="body" sz="quarter" idx="27"/>
          </p:nvPr>
        </p:nvSpPr>
        <p:spPr>
          <a:xfrm>
            <a:off x="174172" y="5264332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8" name="Text Placeholder 5"/>
          <p:cNvSpPr>
            <a:spLocks noGrp="1"/>
          </p:cNvSpPr>
          <p:nvPr>
            <p:ph type="body" sz="quarter" idx="35"/>
          </p:nvPr>
        </p:nvSpPr>
        <p:spPr>
          <a:xfrm>
            <a:off x="1390609" y="5264332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9" name="Text Placeholder 5"/>
          <p:cNvSpPr>
            <a:spLocks noGrp="1"/>
          </p:cNvSpPr>
          <p:nvPr>
            <p:ph type="body" sz="quarter" idx="40"/>
          </p:nvPr>
        </p:nvSpPr>
        <p:spPr>
          <a:xfrm>
            <a:off x="2607047" y="5264332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90" name="Text Placeholder 5"/>
          <p:cNvSpPr>
            <a:spLocks noGrp="1"/>
          </p:cNvSpPr>
          <p:nvPr>
            <p:ph type="body" sz="quarter" idx="45"/>
          </p:nvPr>
        </p:nvSpPr>
        <p:spPr>
          <a:xfrm>
            <a:off x="3823484" y="5264332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91" name="Text Placeholder 5"/>
          <p:cNvSpPr>
            <a:spLocks noGrp="1"/>
          </p:cNvSpPr>
          <p:nvPr>
            <p:ph type="body" sz="quarter" idx="48"/>
          </p:nvPr>
        </p:nvSpPr>
        <p:spPr>
          <a:xfrm>
            <a:off x="5039923" y="5264332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92" name="Text Placeholder 5"/>
          <p:cNvSpPr>
            <a:spLocks noGrp="1"/>
          </p:cNvSpPr>
          <p:nvPr>
            <p:ph type="body" sz="quarter" idx="51"/>
          </p:nvPr>
        </p:nvSpPr>
        <p:spPr>
          <a:xfrm>
            <a:off x="6256359" y="5264332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93" name="Text Placeholder 5"/>
          <p:cNvSpPr>
            <a:spLocks noGrp="1"/>
          </p:cNvSpPr>
          <p:nvPr>
            <p:ph type="body" sz="quarter" idx="54"/>
          </p:nvPr>
        </p:nvSpPr>
        <p:spPr>
          <a:xfrm>
            <a:off x="7472800" y="5264332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97641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enty o Proper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76200" y="804212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33"/>
          </p:nvPr>
        </p:nvSpPr>
        <p:spPr>
          <a:xfrm>
            <a:off x="2362200" y="804212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38"/>
          </p:nvPr>
        </p:nvSpPr>
        <p:spPr>
          <a:xfrm>
            <a:off x="4648200" y="804212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43"/>
          </p:nvPr>
        </p:nvSpPr>
        <p:spPr>
          <a:xfrm>
            <a:off x="6884987" y="804212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76200" y="1974759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34"/>
          </p:nvPr>
        </p:nvSpPr>
        <p:spPr>
          <a:xfrm>
            <a:off x="2362200" y="1974759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2" name="Text Placeholder 5"/>
          <p:cNvSpPr>
            <a:spLocks noGrp="1"/>
          </p:cNvSpPr>
          <p:nvPr>
            <p:ph type="body" sz="quarter" idx="39"/>
          </p:nvPr>
        </p:nvSpPr>
        <p:spPr>
          <a:xfrm>
            <a:off x="4648200" y="1974759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6" name="Text Placeholder 5"/>
          <p:cNvSpPr>
            <a:spLocks noGrp="1"/>
          </p:cNvSpPr>
          <p:nvPr>
            <p:ph type="body" sz="quarter" idx="44"/>
          </p:nvPr>
        </p:nvSpPr>
        <p:spPr>
          <a:xfrm>
            <a:off x="6884987" y="1974759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0" name="Text Placeholder 5"/>
          <p:cNvSpPr>
            <a:spLocks noGrp="1"/>
          </p:cNvSpPr>
          <p:nvPr>
            <p:ph type="body" sz="quarter" idx="27"/>
          </p:nvPr>
        </p:nvSpPr>
        <p:spPr>
          <a:xfrm>
            <a:off x="76200" y="3145306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3" name="Text Placeholder 5"/>
          <p:cNvSpPr>
            <a:spLocks noGrp="1"/>
          </p:cNvSpPr>
          <p:nvPr>
            <p:ph type="body" sz="quarter" idx="35"/>
          </p:nvPr>
        </p:nvSpPr>
        <p:spPr>
          <a:xfrm>
            <a:off x="2362200" y="3145306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6" name="Text Placeholder 5"/>
          <p:cNvSpPr>
            <a:spLocks noGrp="1"/>
          </p:cNvSpPr>
          <p:nvPr>
            <p:ph type="body" sz="quarter" idx="40"/>
          </p:nvPr>
        </p:nvSpPr>
        <p:spPr>
          <a:xfrm>
            <a:off x="4648200" y="3145306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9" name="Text Placeholder 5"/>
          <p:cNvSpPr>
            <a:spLocks noGrp="1"/>
          </p:cNvSpPr>
          <p:nvPr>
            <p:ph type="body" sz="quarter" idx="45"/>
          </p:nvPr>
        </p:nvSpPr>
        <p:spPr>
          <a:xfrm>
            <a:off x="6884987" y="3145306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2" name="Text Placeholder 5"/>
          <p:cNvSpPr>
            <a:spLocks noGrp="1"/>
          </p:cNvSpPr>
          <p:nvPr>
            <p:ph type="body" sz="quarter" idx="31"/>
          </p:nvPr>
        </p:nvSpPr>
        <p:spPr>
          <a:xfrm>
            <a:off x="76200" y="4315853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4" name="Text Placeholder 5"/>
          <p:cNvSpPr>
            <a:spLocks noGrp="1"/>
          </p:cNvSpPr>
          <p:nvPr>
            <p:ph type="body" sz="quarter" idx="36"/>
          </p:nvPr>
        </p:nvSpPr>
        <p:spPr>
          <a:xfrm>
            <a:off x="2362200" y="4315853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6" name="Text Placeholder 5"/>
          <p:cNvSpPr>
            <a:spLocks noGrp="1"/>
          </p:cNvSpPr>
          <p:nvPr>
            <p:ph type="body" sz="quarter" idx="41"/>
          </p:nvPr>
        </p:nvSpPr>
        <p:spPr>
          <a:xfrm>
            <a:off x="4648200" y="4315853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8" name="Text Placeholder 5"/>
          <p:cNvSpPr>
            <a:spLocks noGrp="1"/>
          </p:cNvSpPr>
          <p:nvPr>
            <p:ph type="body" sz="quarter" idx="46"/>
          </p:nvPr>
        </p:nvSpPr>
        <p:spPr>
          <a:xfrm>
            <a:off x="6884987" y="4315853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9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76200" y="5486400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0" name="Text Placeholder 5"/>
          <p:cNvSpPr>
            <a:spLocks noGrp="1"/>
          </p:cNvSpPr>
          <p:nvPr>
            <p:ph type="body" sz="quarter" idx="32"/>
          </p:nvPr>
        </p:nvSpPr>
        <p:spPr>
          <a:xfrm>
            <a:off x="2362200" y="5486400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1" name="Text Placeholder 5"/>
          <p:cNvSpPr>
            <a:spLocks noGrp="1"/>
          </p:cNvSpPr>
          <p:nvPr>
            <p:ph type="body" sz="quarter" idx="37"/>
          </p:nvPr>
        </p:nvSpPr>
        <p:spPr>
          <a:xfrm>
            <a:off x="4648200" y="5486400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2" name="Text Placeholder 5"/>
          <p:cNvSpPr>
            <a:spLocks noGrp="1"/>
          </p:cNvSpPr>
          <p:nvPr>
            <p:ph type="body" sz="quarter" idx="42"/>
          </p:nvPr>
        </p:nvSpPr>
        <p:spPr>
          <a:xfrm>
            <a:off x="6884987" y="5486400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871922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2 Prioritization Matr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3"/>
          <p:cNvSpPr>
            <a:spLocks noChangeArrowheads="1"/>
          </p:cNvSpPr>
          <p:nvPr userDrawn="1"/>
        </p:nvSpPr>
        <p:spPr bwMode="auto">
          <a:xfrm>
            <a:off x="809212" y="1294086"/>
            <a:ext cx="8203025" cy="5063170"/>
          </a:xfrm>
          <a:prstGeom prst="rect">
            <a:avLst/>
          </a:prstGeom>
          <a:noFill/>
          <a:ln>
            <a:solidFill>
              <a:schemeClr val="tx1"/>
            </a:solidFill>
            <a:headEnd/>
            <a:tailEnd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eaLnBrk="0" hangingPunct="0">
              <a:spcBef>
                <a:spcPct val="20000"/>
              </a:spcBef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ext Box 7"/>
          <p:cNvSpPr txBox="1">
            <a:spLocks noChangeArrowheads="1"/>
          </p:cNvSpPr>
          <p:nvPr userDrawn="1"/>
        </p:nvSpPr>
        <p:spPr bwMode="auto">
          <a:xfrm>
            <a:off x="192409" y="1266007"/>
            <a:ext cx="602537" cy="27699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pPr algn="r" eaLnBrk="0" hangingPunct="0">
              <a:spcBef>
                <a:spcPct val="20000"/>
              </a:spcBef>
            </a:pPr>
            <a:r>
              <a:rPr lang="en-US" sz="1200" b="1" dirty="0">
                <a:solidFill>
                  <a:prstClr val="black"/>
                </a:solidFill>
                <a:latin typeface="Arial"/>
              </a:rPr>
              <a:t>High</a:t>
            </a: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185051" y="6103010"/>
            <a:ext cx="609896" cy="27699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pPr algn="r" eaLnBrk="0" hangingPunct="0">
              <a:spcBef>
                <a:spcPct val="20000"/>
              </a:spcBef>
            </a:pPr>
            <a:r>
              <a:rPr lang="en-US" sz="1200" b="1" dirty="0">
                <a:solidFill>
                  <a:prstClr val="black"/>
                </a:solidFill>
                <a:latin typeface="Arial"/>
              </a:rPr>
              <a:t>Low</a:t>
            </a: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-371186" y="3468535"/>
            <a:ext cx="1093788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b="1" dirty="0">
                <a:solidFill>
                  <a:prstClr val="black"/>
                </a:solidFill>
                <a:latin typeface="Arial"/>
              </a:rPr>
              <a:t>Value</a:t>
            </a:r>
          </a:p>
        </p:txBody>
      </p:sp>
      <p:sp>
        <p:nvSpPr>
          <p:cNvPr id="7" name="Text Box 10"/>
          <p:cNvSpPr txBox="1">
            <a:spLocks noChangeArrowheads="1"/>
          </p:cNvSpPr>
          <p:nvPr userDrawn="1"/>
        </p:nvSpPr>
        <p:spPr bwMode="auto">
          <a:xfrm>
            <a:off x="3624324" y="6346832"/>
            <a:ext cx="2586038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b="1" dirty="0" smtClean="0">
                <a:solidFill>
                  <a:prstClr val="black"/>
                </a:solidFill>
                <a:latin typeface="Arial"/>
              </a:rPr>
              <a:t>Effort/Cost</a:t>
            </a:r>
            <a:endParaRPr lang="en-US" sz="1200" b="1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8" name="Text Box 11"/>
          <p:cNvSpPr txBox="1">
            <a:spLocks noChangeArrowheads="1"/>
          </p:cNvSpPr>
          <p:nvPr userDrawn="1"/>
        </p:nvSpPr>
        <p:spPr bwMode="auto">
          <a:xfrm>
            <a:off x="803364" y="6342155"/>
            <a:ext cx="435376" cy="27699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45720" rIns="45720" anchor="ctr"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en-US" sz="1200" b="1" dirty="0">
                <a:solidFill>
                  <a:prstClr val="black"/>
                </a:solidFill>
                <a:latin typeface="Arial"/>
              </a:rPr>
              <a:t>High</a:t>
            </a:r>
          </a:p>
        </p:txBody>
      </p:sp>
      <p:sp>
        <p:nvSpPr>
          <p:cNvPr id="9" name="Text Box 12"/>
          <p:cNvSpPr txBox="1">
            <a:spLocks noChangeArrowheads="1"/>
          </p:cNvSpPr>
          <p:nvPr userDrawn="1"/>
        </p:nvSpPr>
        <p:spPr bwMode="auto">
          <a:xfrm>
            <a:off x="8644313" y="6322239"/>
            <a:ext cx="401713" cy="27699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45720" rIns="45720" anchor="ctr"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en-US" sz="1200" b="1" dirty="0">
                <a:solidFill>
                  <a:prstClr val="black"/>
                </a:solidFill>
                <a:latin typeface="Arial"/>
              </a:rPr>
              <a:t>Low</a:t>
            </a:r>
          </a:p>
        </p:txBody>
      </p:sp>
      <p:cxnSp>
        <p:nvCxnSpPr>
          <p:cNvPr id="10" name="Straight Connector 9"/>
          <p:cNvCxnSpPr>
            <a:stCxn id="3" idx="1"/>
            <a:endCxn id="3" idx="3"/>
          </p:cNvCxnSpPr>
          <p:nvPr userDrawn="1"/>
        </p:nvCxnSpPr>
        <p:spPr>
          <a:xfrm rot="10800000" flipH="1">
            <a:off x="809211" y="3825671"/>
            <a:ext cx="82030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11" name="Straight Connector 10"/>
          <p:cNvCxnSpPr>
            <a:stCxn id="3" idx="2"/>
            <a:endCxn id="3" idx="0"/>
          </p:cNvCxnSpPr>
          <p:nvPr userDrawn="1"/>
        </p:nvCxnSpPr>
        <p:spPr>
          <a:xfrm rot="5400000" flipH="1">
            <a:off x="2379140" y="3825671"/>
            <a:ext cx="506317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3" idx="1"/>
            <a:endCxn id="3" idx="2"/>
          </p:cNvCxnSpPr>
          <p:nvPr userDrawn="1"/>
        </p:nvCxnSpPr>
        <p:spPr>
          <a:xfrm rot="10800000" flipH="1" flipV="1">
            <a:off x="809211" y="3825670"/>
            <a:ext cx="4101513" cy="2531585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6400800" y="1219200"/>
            <a:ext cx="1371600" cy="381000"/>
          </a:xfrm>
          <a:prstGeom prst="rect">
            <a:avLst/>
          </a:prstGeom>
        </p:spPr>
        <p:txBody>
          <a:bodyPr wrap="square" lIns="0" tIns="0" rIns="0" bIns="0" rtlCol="0" anchor="ctr">
            <a:noAutofit/>
          </a:bodyPr>
          <a:lstStyle/>
          <a:p>
            <a:pPr algn="ctr" eaLnBrk="0" hangingPunct="0">
              <a:spcBef>
                <a:spcPts val="600"/>
              </a:spcBef>
              <a:buFont typeface="Arial" pitchFamily="34" charset="0"/>
              <a:buNone/>
            </a:pPr>
            <a:r>
              <a:rPr lang="en-US" sz="1600" b="1" u="sng" dirty="0" smtClean="0">
                <a:solidFill>
                  <a:prstClr val="black"/>
                </a:solidFill>
                <a:latin typeface="Arial"/>
                <a:ea typeface="ＭＳ Ｐゴシック" pitchFamily="-112" charset="-128"/>
              </a:rPr>
              <a:t>Drive Daily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1917237" y="1219200"/>
            <a:ext cx="1885460" cy="381000"/>
          </a:xfrm>
          <a:prstGeom prst="rect">
            <a:avLst/>
          </a:prstGeom>
        </p:spPr>
        <p:txBody>
          <a:bodyPr wrap="square" lIns="0" tIns="0" rIns="0" bIns="0" rtlCol="0" anchor="ctr">
            <a:noAutofit/>
          </a:bodyPr>
          <a:lstStyle/>
          <a:p>
            <a:pPr algn="ctr" eaLnBrk="0" hangingPunct="0">
              <a:spcBef>
                <a:spcPts val="600"/>
              </a:spcBef>
              <a:buFont typeface="Arial" pitchFamily="34" charset="0"/>
              <a:buNone/>
            </a:pPr>
            <a:r>
              <a:rPr lang="en-US" sz="1600" b="1" u="sng" dirty="0" smtClean="0">
                <a:solidFill>
                  <a:prstClr val="black"/>
                </a:solidFill>
                <a:latin typeface="Arial"/>
                <a:ea typeface="ＭＳ Ｐゴシック" pitchFamily="-112" charset="-128"/>
              </a:rPr>
              <a:t>Selectively Invest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6400800" y="3770544"/>
            <a:ext cx="1371600" cy="381000"/>
          </a:xfrm>
          <a:prstGeom prst="rect">
            <a:avLst/>
          </a:prstGeom>
        </p:spPr>
        <p:txBody>
          <a:bodyPr wrap="square" lIns="0" tIns="0" rIns="0" bIns="0" rtlCol="0" anchor="ctr">
            <a:noAutofit/>
          </a:bodyPr>
          <a:lstStyle/>
          <a:p>
            <a:pPr algn="ctr" eaLnBrk="0" hangingPunct="0">
              <a:spcBef>
                <a:spcPts val="600"/>
              </a:spcBef>
              <a:buFont typeface="Arial" pitchFamily="34" charset="0"/>
              <a:buNone/>
            </a:pPr>
            <a:r>
              <a:rPr lang="en-US" sz="1600" b="1" u="sng" dirty="0" smtClean="0">
                <a:solidFill>
                  <a:prstClr val="black"/>
                </a:solidFill>
                <a:latin typeface="Arial"/>
                <a:ea typeface="ＭＳ Ｐゴシック" pitchFamily="-112" charset="-128"/>
              </a:rPr>
              <a:t>Work In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2174167" y="3770544"/>
            <a:ext cx="1371600" cy="381000"/>
          </a:xfrm>
          <a:prstGeom prst="rect">
            <a:avLst/>
          </a:prstGeom>
        </p:spPr>
        <p:txBody>
          <a:bodyPr wrap="square" lIns="0" tIns="0" rIns="0" bIns="0" rtlCol="0" anchor="ctr">
            <a:noAutofit/>
          </a:bodyPr>
          <a:lstStyle/>
          <a:p>
            <a:pPr algn="ctr" eaLnBrk="0" hangingPunct="0">
              <a:spcBef>
                <a:spcPts val="600"/>
              </a:spcBef>
              <a:buFont typeface="Arial" pitchFamily="34" charset="0"/>
              <a:buNone/>
            </a:pPr>
            <a:r>
              <a:rPr lang="en-US" sz="1600" b="1" u="sng" dirty="0" smtClean="0">
                <a:solidFill>
                  <a:prstClr val="black"/>
                </a:solidFill>
                <a:latin typeface="Arial"/>
                <a:ea typeface="ＭＳ Ｐゴシック" pitchFamily="-112" charset="-128"/>
              </a:rPr>
              <a:t>Delay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914400" y="4724400"/>
            <a:ext cx="1371600" cy="381000"/>
          </a:xfrm>
          <a:prstGeom prst="rect">
            <a:avLst/>
          </a:prstGeom>
        </p:spPr>
        <p:txBody>
          <a:bodyPr wrap="square" lIns="0" tIns="0" rIns="0" bIns="0" rtlCol="0" anchor="ctr">
            <a:noAutofit/>
          </a:bodyPr>
          <a:lstStyle/>
          <a:p>
            <a:pPr algn="ctr" eaLnBrk="0" hangingPunct="0">
              <a:spcBef>
                <a:spcPts val="600"/>
              </a:spcBef>
              <a:buFont typeface="Arial" pitchFamily="34" charset="0"/>
              <a:buNone/>
            </a:pPr>
            <a:r>
              <a:rPr lang="en-US" sz="1600" b="1" u="sng" dirty="0" smtClean="0">
                <a:solidFill>
                  <a:prstClr val="black"/>
                </a:solidFill>
                <a:latin typeface="Arial"/>
                <a:ea typeface="ＭＳ Ｐゴシック" pitchFamily="-112" charset="-128"/>
              </a:rPr>
              <a:t>Ignore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914400" y="160020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1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2819400" y="160020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3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914400" y="234696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4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2819400" y="234696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5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5105400" y="160020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7010400" y="160020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7" name="Text Placeholder 13"/>
          <p:cNvSpPr>
            <a:spLocks noGrp="1"/>
          </p:cNvSpPr>
          <p:nvPr>
            <p:ph type="body" sz="quarter" idx="18"/>
          </p:nvPr>
        </p:nvSpPr>
        <p:spPr>
          <a:xfrm>
            <a:off x="5105400" y="239268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8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7010400" y="239268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9" name="Text Placeholder 13"/>
          <p:cNvSpPr>
            <a:spLocks noGrp="1"/>
          </p:cNvSpPr>
          <p:nvPr>
            <p:ph type="body" sz="quarter" idx="20"/>
          </p:nvPr>
        </p:nvSpPr>
        <p:spPr>
          <a:xfrm>
            <a:off x="5105400" y="413385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0" name="Text Placeholder 13"/>
          <p:cNvSpPr>
            <a:spLocks noGrp="1"/>
          </p:cNvSpPr>
          <p:nvPr>
            <p:ph type="body" sz="quarter" idx="21"/>
          </p:nvPr>
        </p:nvSpPr>
        <p:spPr>
          <a:xfrm>
            <a:off x="7010400" y="413385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1" name="Text Placeholder 13"/>
          <p:cNvSpPr>
            <a:spLocks noGrp="1"/>
          </p:cNvSpPr>
          <p:nvPr>
            <p:ph type="body" sz="quarter" idx="22"/>
          </p:nvPr>
        </p:nvSpPr>
        <p:spPr>
          <a:xfrm>
            <a:off x="5105400" y="4916805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2" name="Text Placeholder 13"/>
          <p:cNvSpPr>
            <a:spLocks noGrp="1"/>
          </p:cNvSpPr>
          <p:nvPr>
            <p:ph type="body" sz="quarter" idx="23"/>
          </p:nvPr>
        </p:nvSpPr>
        <p:spPr>
          <a:xfrm>
            <a:off x="7010400" y="4916805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3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2286000" y="411480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4" name="Text Placeholder 13"/>
          <p:cNvSpPr>
            <a:spLocks noGrp="1"/>
          </p:cNvSpPr>
          <p:nvPr>
            <p:ph type="body" sz="quarter" idx="25"/>
          </p:nvPr>
        </p:nvSpPr>
        <p:spPr>
          <a:xfrm>
            <a:off x="914400" y="516636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5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914400" y="318516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6" name="Text Placeholder 13"/>
          <p:cNvSpPr>
            <a:spLocks noGrp="1"/>
          </p:cNvSpPr>
          <p:nvPr>
            <p:ph type="body" sz="quarter" idx="27"/>
          </p:nvPr>
        </p:nvSpPr>
        <p:spPr>
          <a:xfrm>
            <a:off x="2819400" y="318516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7" name="Text Placeholder 13"/>
          <p:cNvSpPr>
            <a:spLocks noGrp="1"/>
          </p:cNvSpPr>
          <p:nvPr>
            <p:ph type="body" sz="quarter" idx="28"/>
          </p:nvPr>
        </p:nvSpPr>
        <p:spPr>
          <a:xfrm>
            <a:off x="5105400" y="318516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8" name="Text Placeholder 13"/>
          <p:cNvSpPr>
            <a:spLocks noGrp="1"/>
          </p:cNvSpPr>
          <p:nvPr>
            <p:ph type="body" sz="quarter" idx="29"/>
          </p:nvPr>
        </p:nvSpPr>
        <p:spPr>
          <a:xfrm>
            <a:off x="7010400" y="318516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9" name="Text Placeholder 13"/>
          <p:cNvSpPr>
            <a:spLocks noGrp="1"/>
          </p:cNvSpPr>
          <p:nvPr>
            <p:ph type="body" sz="quarter" idx="30"/>
          </p:nvPr>
        </p:nvSpPr>
        <p:spPr>
          <a:xfrm>
            <a:off x="5105400" y="569976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0" name="Text Placeholder 13"/>
          <p:cNvSpPr>
            <a:spLocks noGrp="1"/>
          </p:cNvSpPr>
          <p:nvPr>
            <p:ph type="body" sz="quarter" idx="31"/>
          </p:nvPr>
        </p:nvSpPr>
        <p:spPr>
          <a:xfrm>
            <a:off x="7010400" y="569976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1" name="Text Placeholder 13"/>
          <p:cNvSpPr>
            <a:spLocks noGrp="1"/>
          </p:cNvSpPr>
          <p:nvPr>
            <p:ph type="body" sz="quarter" idx="32"/>
          </p:nvPr>
        </p:nvSpPr>
        <p:spPr>
          <a:xfrm>
            <a:off x="3124200" y="472440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2" name="Text Placeholder 13"/>
          <p:cNvSpPr>
            <a:spLocks noGrp="1"/>
          </p:cNvSpPr>
          <p:nvPr>
            <p:ph type="body" sz="quarter" idx="33"/>
          </p:nvPr>
        </p:nvSpPr>
        <p:spPr>
          <a:xfrm>
            <a:off x="2133600" y="577596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1811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tion Pl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52761" y="1266825"/>
            <a:ext cx="4536700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092819" y="1266825"/>
            <a:ext cx="1889256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4745937" y="1266825"/>
            <a:ext cx="2286000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" name="Text Placeholder 26"/>
          <p:cNvSpPr>
            <a:spLocks noGrp="1"/>
          </p:cNvSpPr>
          <p:nvPr>
            <p:ph type="body" sz="quarter" idx="25" hasCustomPrompt="1"/>
          </p:nvPr>
        </p:nvSpPr>
        <p:spPr>
          <a:xfrm>
            <a:off x="7092819" y="685800"/>
            <a:ext cx="1889256" cy="528992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8" name="Text Placeholder 26"/>
          <p:cNvSpPr>
            <a:spLocks noGrp="1"/>
          </p:cNvSpPr>
          <p:nvPr>
            <p:ph type="body" sz="quarter" idx="26" hasCustomPrompt="1"/>
          </p:nvPr>
        </p:nvSpPr>
        <p:spPr>
          <a:xfrm>
            <a:off x="4752975" y="685800"/>
            <a:ext cx="2286000" cy="528992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9" name="Text Placeholder 26"/>
          <p:cNvSpPr>
            <a:spLocks noGrp="1"/>
          </p:cNvSpPr>
          <p:nvPr>
            <p:ph type="body" sz="quarter" idx="27" hasCustomPrompt="1"/>
          </p:nvPr>
        </p:nvSpPr>
        <p:spPr>
          <a:xfrm>
            <a:off x="151723" y="685800"/>
            <a:ext cx="4536700" cy="528992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28"/>
          </p:nvPr>
        </p:nvSpPr>
        <p:spPr>
          <a:xfrm>
            <a:off x="146507" y="1941582"/>
            <a:ext cx="4536700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29"/>
          </p:nvPr>
        </p:nvSpPr>
        <p:spPr>
          <a:xfrm>
            <a:off x="7086565" y="1941582"/>
            <a:ext cx="1889256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30"/>
          </p:nvPr>
        </p:nvSpPr>
        <p:spPr>
          <a:xfrm>
            <a:off x="4739683" y="1941582"/>
            <a:ext cx="2286000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31"/>
          </p:nvPr>
        </p:nvSpPr>
        <p:spPr>
          <a:xfrm>
            <a:off x="146507" y="2616339"/>
            <a:ext cx="4536700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32"/>
          </p:nvPr>
        </p:nvSpPr>
        <p:spPr>
          <a:xfrm>
            <a:off x="7086565" y="2616339"/>
            <a:ext cx="1889256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33"/>
          </p:nvPr>
        </p:nvSpPr>
        <p:spPr>
          <a:xfrm>
            <a:off x="4739683" y="2616339"/>
            <a:ext cx="2286000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34"/>
          </p:nvPr>
        </p:nvSpPr>
        <p:spPr>
          <a:xfrm>
            <a:off x="146507" y="3291096"/>
            <a:ext cx="4536700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35"/>
          </p:nvPr>
        </p:nvSpPr>
        <p:spPr>
          <a:xfrm>
            <a:off x="7086565" y="3291096"/>
            <a:ext cx="1889256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36"/>
          </p:nvPr>
        </p:nvSpPr>
        <p:spPr>
          <a:xfrm>
            <a:off x="4739683" y="3291096"/>
            <a:ext cx="2286000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37"/>
          </p:nvPr>
        </p:nvSpPr>
        <p:spPr>
          <a:xfrm>
            <a:off x="146507" y="3965853"/>
            <a:ext cx="4536700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38"/>
          </p:nvPr>
        </p:nvSpPr>
        <p:spPr>
          <a:xfrm>
            <a:off x="7086565" y="3965853"/>
            <a:ext cx="1889256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1" name="Text Placeholder 5"/>
          <p:cNvSpPr>
            <a:spLocks noGrp="1"/>
          </p:cNvSpPr>
          <p:nvPr>
            <p:ph type="body" sz="quarter" idx="39"/>
          </p:nvPr>
        </p:nvSpPr>
        <p:spPr>
          <a:xfrm>
            <a:off x="4739683" y="3965853"/>
            <a:ext cx="2286000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40"/>
          </p:nvPr>
        </p:nvSpPr>
        <p:spPr>
          <a:xfrm>
            <a:off x="146507" y="4640610"/>
            <a:ext cx="4536700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41"/>
          </p:nvPr>
        </p:nvSpPr>
        <p:spPr>
          <a:xfrm>
            <a:off x="7086565" y="4640610"/>
            <a:ext cx="1889256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42"/>
          </p:nvPr>
        </p:nvSpPr>
        <p:spPr>
          <a:xfrm>
            <a:off x="4739683" y="4640610"/>
            <a:ext cx="2286000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43"/>
          </p:nvPr>
        </p:nvSpPr>
        <p:spPr>
          <a:xfrm>
            <a:off x="146507" y="5315367"/>
            <a:ext cx="4536700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44"/>
          </p:nvPr>
        </p:nvSpPr>
        <p:spPr>
          <a:xfrm>
            <a:off x="7086565" y="5315367"/>
            <a:ext cx="1889256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45"/>
          </p:nvPr>
        </p:nvSpPr>
        <p:spPr>
          <a:xfrm>
            <a:off x="4739683" y="5315367"/>
            <a:ext cx="2286000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46"/>
          </p:nvPr>
        </p:nvSpPr>
        <p:spPr>
          <a:xfrm>
            <a:off x="146507" y="5990122"/>
            <a:ext cx="4536700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47"/>
          </p:nvPr>
        </p:nvSpPr>
        <p:spPr>
          <a:xfrm>
            <a:off x="7086565" y="5990122"/>
            <a:ext cx="1889256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0" name="Text Placeholder 5"/>
          <p:cNvSpPr>
            <a:spLocks noGrp="1"/>
          </p:cNvSpPr>
          <p:nvPr>
            <p:ph type="body" sz="quarter" idx="48"/>
          </p:nvPr>
        </p:nvSpPr>
        <p:spPr>
          <a:xfrm>
            <a:off x="4739683" y="5990122"/>
            <a:ext cx="2286000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731524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 Purpose 2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9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39"/>
          </p:nvPr>
        </p:nvSpPr>
        <p:spPr>
          <a:xfrm>
            <a:off x="76200" y="1976438"/>
            <a:ext cx="1371600" cy="385762"/>
          </a:xfrm>
        </p:spPr>
        <p:txBody>
          <a:bodyPr/>
          <a:lstStyle>
            <a:lvl1pPr marL="0" indent="0">
              <a:buNone/>
              <a:defRPr sz="1800" b="1"/>
            </a:lvl1pPr>
            <a:lvl2pPr marL="228600" indent="0">
              <a:buNone/>
              <a:defRPr sz="1400" b="1"/>
            </a:lvl2pPr>
            <a:lvl3pPr marL="457200" indent="0">
              <a:buNone/>
              <a:defRPr sz="1400" b="1"/>
            </a:lvl3pPr>
            <a:lvl4pPr marL="685800" indent="0">
              <a:buNone/>
              <a:defRPr sz="1400" b="1"/>
            </a:lvl4pPr>
            <a:lvl5pPr marL="914400" indent="0">
              <a:buNone/>
              <a:defRPr sz="1400" b="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1" name="Text Placeholder 3"/>
          <p:cNvSpPr>
            <a:spLocks noGrp="1"/>
          </p:cNvSpPr>
          <p:nvPr>
            <p:ph type="body" sz="quarter" idx="40"/>
          </p:nvPr>
        </p:nvSpPr>
        <p:spPr>
          <a:xfrm>
            <a:off x="76200" y="3531834"/>
            <a:ext cx="1371600" cy="385762"/>
          </a:xfrm>
        </p:spPr>
        <p:txBody>
          <a:bodyPr/>
          <a:lstStyle>
            <a:lvl1pPr marL="0" indent="0">
              <a:buNone/>
              <a:defRPr sz="1800" b="1"/>
            </a:lvl1pPr>
            <a:lvl2pPr marL="228600" indent="0">
              <a:buNone/>
              <a:defRPr sz="1400" b="1"/>
            </a:lvl2pPr>
            <a:lvl3pPr marL="457200" indent="0">
              <a:buNone/>
              <a:defRPr sz="1400" b="1"/>
            </a:lvl3pPr>
            <a:lvl4pPr marL="685800" indent="0">
              <a:buNone/>
              <a:defRPr sz="1400" b="1"/>
            </a:lvl4pPr>
            <a:lvl5pPr marL="914400" indent="0">
              <a:buNone/>
              <a:defRPr sz="1400" b="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2" name="Text Placeholder 3"/>
          <p:cNvSpPr>
            <a:spLocks noGrp="1"/>
          </p:cNvSpPr>
          <p:nvPr>
            <p:ph type="body" sz="quarter" idx="41"/>
          </p:nvPr>
        </p:nvSpPr>
        <p:spPr>
          <a:xfrm>
            <a:off x="76200" y="5090160"/>
            <a:ext cx="1371600" cy="385762"/>
          </a:xfrm>
        </p:spPr>
        <p:txBody>
          <a:bodyPr/>
          <a:lstStyle>
            <a:lvl1pPr marL="0" indent="0">
              <a:buNone/>
              <a:defRPr sz="1800" b="1"/>
            </a:lvl1pPr>
            <a:lvl2pPr marL="228600" indent="0">
              <a:buNone/>
              <a:defRPr sz="1400" b="1"/>
            </a:lvl2pPr>
            <a:lvl3pPr marL="457200" indent="0">
              <a:buNone/>
              <a:defRPr sz="1400" b="1"/>
            </a:lvl3pPr>
            <a:lvl4pPr marL="685800" indent="0">
              <a:buNone/>
              <a:defRPr sz="1400" b="1"/>
            </a:lvl4pPr>
            <a:lvl5pPr marL="914400" indent="0">
              <a:buNone/>
              <a:defRPr sz="1400" b="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3" name="Text Placeholder 26"/>
          <p:cNvSpPr>
            <a:spLocks noGrp="1"/>
          </p:cNvSpPr>
          <p:nvPr>
            <p:ph type="body" sz="quarter" idx="27" hasCustomPrompt="1"/>
          </p:nvPr>
        </p:nvSpPr>
        <p:spPr>
          <a:xfrm>
            <a:off x="1524000" y="1371600"/>
            <a:ext cx="365760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4" name="Text Placeholder 26"/>
          <p:cNvSpPr>
            <a:spLocks noGrp="1"/>
          </p:cNvSpPr>
          <p:nvPr>
            <p:ph type="body" sz="quarter" idx="28" hasCustomPrompt="1"/>
          </p:nvPr>
        </p:nvSpPr>
        <p:spPr>
          <a:xfrm>
            <a:off x="5342878" y="1371600"/>
            <a:ext cx="365760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50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524000" y="1976438"/>
            <a:ext cx="36576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1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5342878" y="1976438"/>
            <a:ext cx="36576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4" name="Text Placeholder 5"/>
          <p:cNvSpPr>
            <a:spLocks noGrp="1"/>
          </p:cNvSpPr>
          <p:nvPr>
            <p:ph type="body" sz="quarter" idx="42"/>
          </p:nvPr>
        </p:nvSpPr>
        <p:spPr>
          <a:xfrm>
            <a:off x="1524000" y="3531834"/>
            <a:ext cx="36576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5" name="Text Placeholder 5"/>
          <p:cNvSpPr>
            <a:spLocks noGrp="1"/>
          </p:cNvSpPr>
          <p:nvPr>
            <p:ph type="body" sz="quarter" idx="43"/>
          </p:nvPr>
        </p:nvSpPr>
        <p:spPr>
          <a:xfrm>
            <a:off x="5342878" y="3531834"/>
            <a:ext cx="36576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8" name="Text Placeholder 5"/>
          <p:cNvSpPr>
            <a:spLocks noGrp="1"/>
          </p:cNvSpPr>
          <p:nvPr>
            <p:ph type="body" sz="quarter" idx="46"/>
          </p:nvPr>
        </p:nvSpPr>
        <p:spPr>
          <a:xfrm>
            <a:off x="1524000" y="5090160"/>
            <a:ext cx="36576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9" name="Text Placeholder 5"/>
          <p:cNvSpPr>
            <a:spLocks noGrp="1"/>
          </p:cNvSpPr>
          <p:nvPr>
            <p:ph type="body" sz="quarter" idx="47"/>
          </p:nvPr>
        </p:nvSpPr>
        <p:spPr>
          <a:xfrm>
            <a:off x="5342878" y="5090160"/>
            <a:ext cx="36576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620046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 Purpose 3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9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39"/>
          </p:nvPr>
        </p:nvSpPr>
        <p:spPr>
          <a:xfrm>
            <a:off x="76200" y="1976438"/>
            <a:ext cx="1371600" cy="385762"/>
          </a:xfrm>
        </p:spPr>
        <p:txBody>
          <a:bodyPr/>
          <a:lstStyle>
            <a:lvl1pPr marL="0" indent="0">
              <a:buNone/>
              <a:defRPr sz="1800" b="1"/>
            </a:lvl1pPr>
            <a:lvl2pPr marL="228600" indent="0">
              <a:buNone/>
              <a:defRPr sz="1400" b="1"/>
            </a:lvl2pPr>
            <a:lvl3pPr marL="457200" indent="0">
              <a:buNone/>
              <a:defRPr sz="1400" b="1"/>
            </a:lvl3pPr>
            <a:lvl4pPr marL="685800" indent="0">
              <a:buNone/>
              <a:defRPr sz="1400" b="1"/>
            </a:lvl4pPr>
            <a:lvl5pPr marL="914400" indent="0">
              <a:buNone/>
              <a:defRPr sz="1400" b="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1" name="Text Placeholder 3"/>
          <p:cNvSpPr>
            <a:spLocks noGrp="1"/>
          </p:cNvSpPr>
          <p:nvPr>
            <p:ph type="body" sz="quarter" idx="40"/>
          </p:nvPr>
        </p:nvSpPr>
        <p:spPr>
          <a:xfrm>
            <a:off x="76200" y="3531834"/>
            <a:ext cx="1371600" cy="385762"/>
          </a:xfrm>
        </p:spPr>
        <p:txBody>
          <a:bodyPr/>
          <a:lstStyle>
            <a:lvl1pPr marL="0" indent="0">
              <a:buNone/>
              <a:defRPr sz="1800" b="1"/>
            </a:lvl1pPr>
            <a:lvl2pPr marL="228600" indent="0">
              <a:buNone/>
              <a:defRPr sz="1400" b="1"/>
            </a:lvl2pPr>
            <a:lvl3pPr marL="457200" indent="0">
              <a:buNone/>
              <a:defRPr sz="1400" b="1"/>
            </a:lvl3pPr>
            <a:lvl4pPr marL="685800" indent="0">
              <a:buNone/>
              <a:defRPr sz="1400" b="1"/>
            </a:lvl4pPr>
            <a:lvl5pPr marL="914400" indent="0">
              <a:buNone/>
              <a:defRPr sz="1400" b="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2" name="Text Placeholder 3"/>
          <p:cNvSpPr>
            <a:spLocks noGrp="1"/>
          </p:cNvSpPr>
          <p:nvPr>
            <p:ph type="body" sz="quarter" idx="41"/>
          </p:nvPr>
        </p:nvSpPr>
        <p:spPr>
          <a:xfrm>
            <a:off x="76200" y="5090160"/>
            <a:ext cx="1371600" cy="385762"/>
          </a:xfrm>
        </p:spPr>
        <p:txBody>
          <a:bodyPr/>
          <a:lstStyle>
            <a:lvl1pPr marL="0" indent="0">
              <a:buNone/>
              <a:defRPr sz="1800" b="1"/>
            </a:lvl1pPr>
            <a:lvl2pPr marL="228600" indent="0">
              <a:buNone/>
              <a:defRPr sz="1400" b="1"/>
            </a:lvl2pPr>
            <a:lvl3pPr marL="457200" indent="0">
              <a:buNone/>
              <a:defRPr sz="1400" b="1"/>
            </a:lvl3pPr>
            <a:lvl4pPr marL="685800" indent="0">
              <a:buNone/>
              <a:defRPr sz="1400" b="1"/>
            </a:lvl4pPr>
            <a:lvl5pPr marL="914400" indent="0">
              <a:buNone/>
              <a:defRPr sz="1400" b="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3" name="Text Placeholder 26"/>
          <p:cNvSpPr>
            <a:spLocks noGrp="1"/>
          </p:cNvSpPr>
          <p:nvPr>
            <p:ph type="body" sz="quarter" idx="27" hasCustomPrompt="1"/>
          </p:nvPr>
        </p:nvSpPr>
        <p:spPr>
          <a:xfrm>
            <a:off x="1524000" y="1371600"/>
            <a:ext cx="237744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4" name="Text Placeholder 26"/>
          <p:cNvSpPr>
            <a:spLocks noGrp="1"/>
          </p:cNvSpPr>
          <p:nvPr>
            <p:ph type="body" sz="quarter" idx="28" hasCustomPrompt="1"/>
          </p:nvPr>
        </p:nvSpPr>
        <p:spPr>
          <a:xfrm>
            <a:off x="4069080" y="1371600"/>
            <a:ext cx="237744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5" name="Text Placeholder 26"/>
          <p:cNvSpPr>
            <a:spLocks noGrp="1"/>
          </p:cNvSpPr>
          <p:nvPr>
            <p:ph type="body" sz="quarter" idx="29" hasCustomPrompt="1"/>
          </p:nvPr>
        </p:nvSpPr>
        <p:spPr>
          <a:xfrm>
            <a:off x="6623038" y="1371600"/>
            <a:ext cx="237744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50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524000" y="1976438"/>
            <a:ext cx="23774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1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069080" y="1976438"/>
            <a:ext cx="23774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2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6614160" y="1976438"/>
            <a:ext cx="23774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4" name="Text Placeholder 5"/>
          <p:cNvSpPr>
            <a:spLocks noGrp="1"/>
          </p:cNvSpPr>
          <p:nvPr>
            <p:ph type="body" sz="quarter" idx="42"/>
          </p:nvPr>
        </p:nvSpPr>
        <p:spPr>
          <a:xfrm>
            <a:off x="1524000" y="3531834"/>
            <a:ext cx="23774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5" name="Text Placeholder 5"/>
          <p:cNvSpPr>
            <a:spLocks noGrp="1"/>
          </p:cNvSpPr>
          <p:nvPr>
            <p:ph type="body" sz="quarter" idx="43"/>
          </p:nvPr>
        </p:nvSpPr>
        <p:spPr>
          <a:xfrm>
            <a:off x="4069080" y="3531834"/>
            <a:ext cx="23774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6" name="Text Placeholder 5"/>
          <p:cNvSpPr>
            <a:spLocks noGrp="1"/>
          </p:cNvSpPr>
          <p:nvPr>
            <p:ph type="body" sz="quarter" idx="44"/>
          </p:nvPr>
        </p:nvSpPr>
        <p:spPr>
          <a:xfrm>
            <a:off x="6614160" y="3531834"/>
            <a:ext cx="23774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8" name="Text Placeholder 5"/>
          <p:cNvSpPr>
            <a:spLocks noGrp="1"/>
          </p:cNvSpPr>
          <p:nvPr>
            <p:ph type="body" sz="quarter" idx="46"/>
          </p:nvPr>
        </p:nvSpPr>
        <p:spPr>
          <a:xfrm>
            <a:off x="1524000" y="5090160"/>
            <a:ext cx="23774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9" name="Text Placeholder 5"/>
          <p:cNvSpPr>
            <a:spLocks noGrp="1"/>
          </p:cNvSpPr>
          <p:nvPr>
            <p:ph type="body" sz="quarter" idx="47"/>
          </p:nvPr>
        </p:nvSpPr>
        <p:spPr>
          <a:xfrm>
            <a:off x="4069080" y="5090160"/>
            <a:ext cx="23774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0" name="Text Placeholder 5"/>
          <p:cNvSpPr>
            <a:spLocks noGrp="1"/>
          </p:cNvSpPr>
          <p:nvPr>
            <p:ph type="body" sz="quarter" idx="48"/>
          </p:nvPr>
        </p:nvSpPr>
        <p:spPr>
          <a:xfrm>
            <a:off x="6614160" y="5090160"/>
            <a:ext cx="23774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480153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 Purpose 4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9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39"/>
          </p:nvPr>
        </p:nvSpPr>
        <p:spPr>
          <a:xfrm>
            <a:off x="76200" y="1976438"/>
            <a:ext cx="1371600" cy="385762"/>
          </a:xfrm>
        </p:spPr>
        <p:txBody>
          <a:bodyPr/>
          <a:lstStyle>
            <a:lvl1pPr marL="0" indent="0">
              <a:buNone/>
              <a:defRPr sz="1800" b="1"/>
            </a:lvl1pPr>
            <a:lvl2pPr marL="228600" indent="0">
              <a:buNone/>
              <a:defRPr sz="1400" b="1"/>
            </a:lvl2pPr>
            <a:lvl3pPr marL="457200" indent="0">
              <a:buNone/>
              <a:defRPr sz="1400" b="1"/>
            </a:lvl3pPr>
            <a:lvl4pPr marL="685800" indent="0">
              <a:buNone/>
              <a:defRPr sz="1400" b="1"/>
            </a:lvl4pPr>
            <a:lvl5pPr marL="914400" indent="0">
              <a:buNone/>
              <a:defRPr sz="1400" b="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1" name="Text Placeholder 3"/>
          <p:cNvSpPr>
            <a:spLocks noGrp="1"/>
          </p:cNvSpPr>
          <p:nvPr>
            <p:ph type="body" sz="quarter" idx="40"/>
          </p:nvPr>
        </p:nvSpPr>
        <p:spPr>
          <a:xfrm>
            <a:off x="76200" y="3531834"/>
            <a:ext cx="1371600" cy="385762"/>
          </a:xfrm>
        </p:spPr>
        <p:txBody>
          <a:bodyPr/>
          <a:lstStyle>
            <a:lvl1pPr marL="0" indent="0">
              <a:buNone/>
              <a:defRPr sz="1800" b="1"/>
            </a:lvl1pPr>
            <a:lvl2pPr marL="228600" indent="0">
              <a:buNone/>
              <a:defRPr sz="1400" b="1"/>
            </a:lvl2pPr>
            <a:lvl3pPr marL="457200" indent="0">
              <a:buNone/>
              <a:defRPr sz="1400" b="1"/>
            </a:lvl3pPr>
            <a:lvl4pPr marL="685800" indent="0">
              <a:buNone/>
              <a:defRPr sz="1400" b="1"/>
            </a:lvl4pPr>
            <a:lvl5pPr marL="914400" indent="0">
              <a:buNone/>
              <a:defRPr sz="1400" b="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2" name="Text Placeholder 3"/>
          <p:cNvSpPr>
            <a:spLocks noGrp="1"/>
          </p:cNvSpPr>
          <p:nvPr>
            <p:ph type="body" sz="quarter" idx="41"/>
          </p:nvPr>
        </p:nvSpPr>
        <p:spPr>
          <a:xfrm>
            <a:off x="76200" y="5090160"/>
            <a:ext cx="1371600" cy="385762"/>
          </a:xfrm>
        </p:spPr>
        <p:txBody>
          <a:bodyPr/>
          <a:lstStyle>
            <a:lvl1pPr marL="0" indent="0">
              <a:buNone/>
              <a:defRPr sz="1800" b="1"/>
            </a:lvl1pPr>
            <a:lvl2pPr marL="228600" indent="0">
              <a:buNone/>
              <a:defRPr sz="1400" b="1"/>
            </a:lvl2pPr>
            <a:lvl3pPr marL="457200" indent="0">
              <a:buNone/>
              <a:defRPr sz="1400" b="1"/>
            </a:lvl3pPr>
            <a:lvl4pPr marL="685800" indent="0">
              <a:buNone/>
              <a:defRPr sz="1400" b="1"/>
            </a:lvl4pPr>
            <a:lvl5pPr marL="914400" indent="0">
              <a:buNone/>
              <a:defRPr sz="1400" b="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3" name="Text Placeholder 26"/>
          <p:cNvSpPr>
            <a:spLocks noGrp="1"/>
          </p:cNvSpPr>
          <p:nvPr>
            <p:ph type="body" sz="quarter" idx="27" hasCustomPrompt="1"/>
          </p:nvPr>
        </p:nvSpPr>
        <p:spPr>
          <a:xfrm>
            <a:off x="1524000" y="1371600"/>
            <a:ext cx="182880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4" name="Text Placeholder 26"/>
          <p:cNvSpPr>
            <a:spLocks noGrp="1"/>
          </p:cNvSpPr>
          <p:nvPr>
            <p:ph type="body" sz="quarter" idx="28" hasCustomPrompt="1"/>
          </p:nvPr>
        </p:nvSpPr>
        <p:spPr>
          <a:xfrm>
            <a:off x="3406559" y="1371600"/>
            <a:ext cx="182880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5" name="Text Placeholder 26"/>
          <p:cNvSpPr>
            <a:spLocks noGrp="1"/>
          </p:cNvSpPr>
          <p:nvPr>
            <p:ph type="body" sz="quarter" idx="29" hasCustomPrompt="1"/>
          </p:nvPr>
        </p:nvSpPr>
        <p:spPr>
          <a:xfrm>
            <a:off x="5289118" y="1371600"/>
            <a:ext cx="182880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6" name="Text Placeholder 26"/>
          <p:cNvSpPr>
            <a:spLocks noGrp="1"/>
          </p:cNvSpPr>
          <p:nvPr>
            <p:ph type="body" sz="quarter" idx="30" hasCustomPrompt="1"/>
          </p:nvPr>
        </p:nvSpPr>
        <p:spPr>
          <a:xfrm>
            <a:off x="7171678" y="1371600"/>
            <a:ext cx="182880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50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524000" y="1976438"/>
            <a:ext cx="18288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1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3406559" y="1976438"/>
            <a:ext cx="18288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2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5289118" y="1976438"/>
            <a:ext cx="18288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3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7171678" y="1976438"/>
            <a:ext cx="18288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4" name="Text Placeholder 5"/>
          <p:cNvSpPr>
            <a:spLocks noGrp="1"/>
          </p:cNvSpPr>
          <p:nvPr>
            <p:ph type="body" sz="quarter" idx="42"/>
          </p:nvPr>
        </p:nvSpPr>
        <p:spPr>
          <a:xfrm>
            <a:off x="1524000" y="3531834"/>
            <a:ext cx="18288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5" name="Text Placeholder 5"/>
          <p:cNvSpPr>
            <a:spLocks noGrp="1"/>
          </p:cNvSpPr>
          <p:nvPr>
            <p:ph type="body" sz="quarter" idx="43"/>
          </p:nvPr>
        </p:nvSpPr>
        <p:spPr>
          <a:xfrm>
            <a:off x="3406559" y="3531834"/>
            <a:ext cx="18288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6" name="Text Placeholder 5"/>
          <p:cNvSpPr>
            <a:spLocks noGrp="1"/>
          </p:cNvSpPr>
          <p:nvPr>
            <p:ph type="body" sz="quarter" idx="44"/>
          </p:nvPr>
        </p:nvSpPr>
        <p:spPr>
          <a:xfrm>
            <a:off x="5289118" y="3531834"/>
            <a:ext cx="18288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7" name="Text Placeholder 5"/>
          <p:cNvSpPr>
            <a:spLocks noGrp="1"/>
          </p:cNvSpPr>
          <p:nvPr>
            <p:ph type="body" sz="quarter" idx="45"/>
          </p:nvPr>
        </p:nvSpPr>
        <p:spPr>
          <a:xfrm>
            <a:off x="7171678" y="3531834"/>
            <a:ext cx="18288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8" name="Text Placeholder 5"/>
          <p:cNvSpPr>
            <a:spLocks noGrp="1"/>
          </p:cNvSpPr>
          <p:nvPr>
            <p:ph type="body" sz="quarter" idx="46"/>
          </p:nvPr>
        </p:nvSpPr>
        <p:spPr>
          <a:xfrm>
            <a:off x="1524000" y="5090160"/>
            <a:ext cx="18288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9" name="Text Placeholder 5"/>
          <p:cNvSpPr>
            <a:spLocks noGrp="1"/>
          </p:cNvSpPr>
          <p:nvPr>
            <p:ph type="body" sz="quarter" idx="47"/>
          </p:nvPr>
        </p:nvSpPr>
        <p:spPr>
          <a:xfrm>
            <a:off x="3406559" y="5090160"/>
            <a:ext cx="18288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0" name="Text Placeholder 5"/>
          <p:cNvSpPr>
            <a:spLocks noGrp="1"/>
          </p:cNvSpPr>
          <p:nvPr>
            <p:ph type="body" sz="quarter" idx="48"/>
          </p:nvPr>
        </p:nvSpPr>
        <p:spPr>
          <a:xfrm>
            <a:off x="5289118" y="5090160"/>
            <a:ext cx="18288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1" name="Text Placeholder 5"/>
          <p:cNvSpPr>
            <a:spLocks noGrp="1"/>
          </p:cNvSpPr>
          <p:nvPr>
            <p:ph type="body" sz="quarter" idx="49"/>
          </p:nvPr>
        </p:nvSpPr>
        <p:spPr>
          <a:xfrm>
            <a:off x="7171678" y="5090160"/>
            <a:ext cx="18288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253288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 Blu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26"/>
          <p:cNvSpPr>
            <a:spLocks noGrp="1"/>
          </p:cNvSpPr>
          <p:nvPr>
            <p:ph type="body" sz="quarter" idx="29" hasCustomPrompt="1"/>
          </p:nvPr>
        </p:nvSpPr>
        <p:spPr>
          <a:xfrm>
            <a:off x="152400" y="1371600"/>
            <a:ext cx="429768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22" name="Text Placeholder 26"/>
          <p:cNvSpPr>
            <a:spLocks noGrp="1"/>
          </p:cNvSpPr>
          <p:nvPr>
            <p:ph type="body" sz="quarter" idx="30" hasCustomPrompt="1"/>
          </p:nvPr>
        </p:nvSpPr>
        <p:spPr>
          <a:xfrm>
            <a:off x="4702798" y="1371600"/>
            <a:ext cx="429768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170156" y="1976438"/>
            <a:ext cx="4297680" cy="1463040"/>
          </a:xfrm>
        </p:spPr>
        <p:txBody>
          <a:bodyPr lIns="0" tIns="0" rIns="0" bIns="0">
            <a:noAutofit/>
          </a:bodyPr>
          <a:lstStyle>
            <a:lvl1pPr marL="115888" indent="-115888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33"/>
          </p:nvPr>
        </p:nvSpPr>
        <p:spPr>
          <a:xfrm>
            <a:off x="170156" y="3505200"/>
            <a:ext cx="429768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37"/>
          </p:nvPr>
        </p:nvSpPr>
        <p:spPr>
          <a:xfrm>
            <a:off x="170156" y="5090160"/>
            <a:ext cx="429768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720554" y="1976438"/>
            <a:ext cx="429768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32"/>
          </p:nvPr>
        </p:nvSpPr>
        <p:spPr>
          <a:xfrm>
            <a:off x="4720554" y="3505200"/>
            <a:ext cx="429768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0" name="Text Placeholder 5"/>
          <p:cNvSpPr>
            <a:spLocks noGrp="1"/>
          </p:cNvSpPr>
          <p:nvPr>
            <p:ph type="body" sz="quarter" idx="36"/>
          </p:nvPr>
        </p:nvSpPr>
        <p:spPr>
          <a:xfrm>
            <a:off x="4720554" y="5090160"/>
            <a:ext cx="429768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177291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 Blu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6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28" hasCustomPrompt="1"/>
          </p:nvPr>
        </p:nvSpPr>
        <p:spPr>
          <a:xfrm>
            <a:off x="152400" y="1371600"/>
            <a:ext cx="283464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28" name="Text Placeholder 26"/>
          <p:cNvSpPr>
            <a:spLocks noGrp="1"/>
          </p:cNvSpPr>
          <p:nvPr>
            <p:ph type="body" sz="quarter" idx="29" hasCustomPrompt="1"/>
          </p:nvPr>
        </p:nvSpPr>
        <p:spPr>
          <a:xfrm>
            <a:off x="3157861" y="1371600"/>
            <a:ext cx="283464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29" name="Text Placeholder 26"/>
          <p:cNvSpPr>
            <a:spLocks noGrp="1"/>
          </p:cNvSpPr>
          <p:nvPr>
            <p:ph type="body" sz="quarter" idx="30" hasCustomPrompt="1"/>
          </p:nvPr>
        </p:nvSpPr>
        <p:spPr>
          <a:xfrm>
            <a:off x="6172200" y="1371600"/>
            <a:ext cx="283464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0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179034" y="1976438"/>
            <a:ext cx="28346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1" name="Text Placeholder 5"/>
          <p:cNvSpPr>
            <a:spLocks noGrp="1"/>
          </p:cNvSpPr>
          <p:nvPr>
            <p:ph type="body" sz="quarter" idx="34"/>
          </p:nvPr>
        </p:nvSpPr>
        <p:spPr>
          <a:xfrm>
            <a:off x="179034" y="3505200"/>
            <a:ext cx="28346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2" name="Text Placeholder 5"/>
          <p:cNvSpPr>
            <a:spLocks noGrp="1"/>
          </p:cNvSpPr>
          <p:nvPr>
            <p:ph type="body" sz="quarter" idx="38"/>
          </p:nvPr>
        </p:nvSpPr>
        <p:spPr>
          <a:xfrm>
            <a:off x="179034" y="5090160"/>
            <a:ext cx="28346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3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3180056" y="1976438"/>
            <a:ext cx="28346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4" name="Text Placeholder 5"/>
          <p:cNvSpPr>
            <a:spLocks noGrp="1"/>
          </p:cNvSpPr>
          <p:nvPr>
            <p:ph type="body" sz="quarter" idx="33"/>
          </p:nvPr>
        </p:nvSpPr>
        <p:spPr>
          <a:xfrm>
            <a:off x="3180056" y="3505200"/>
            <a:ext cx="28346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5" name="Text Placeholder 5"/>
          <p:cNvSpPr>
            <a:spLocks noGrp="1"/>
          </p:cNvSpPr>
          <p:nvPr>
            <p:ph type="body" sz="quarter" idx="37"/>
          </p:nvPr>
        </p:nvSpPr>
        <p:spPr>
          <a:xfrm>
            <a:off x="3180056" y="5090160"/>
            <a:ext cx="28346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89956" y="1976438"/>
            <a:ext cx="28346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7" name="Text Placeholder 5"/>
          <p:cNvSpPr>
            <a:spLocks noGrp="1"/>
          </p:cNvSpPr>
          <p:nvPr>
            <p:ph type="body" sz="quarter" idx="32"/>
          </p:nvPr>
        </p:nvSpPr>
        <p:spPr>
          <a:xfrm>
            <a:off x="6189956" y="3505200"/>
            <a:ext cx="28346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8" name="Text Placeholder 5"/>
          <p:cNvSpPr>
            <a:spLocks noGrp="1"/>
          </p:cNvSpPr>
          <p:nvPr>
            <p:ph type="body" sz="quarter" idx="36"/>
          </p:nvPr>
        </p:nvSpPr>
        <p:spPr>
          <a:xfrm>
            <a:off x="6189956" y="5090160"/>
            <a:ext cx="28346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521897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 Blu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7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8" name="Text Placeholder 26"/>
          <p:cNvSpPr>
            <a:spLocks noGrp="1"/>
          </p:cNvSpPr>
          <p:nvPr>
            <p:ph type="body" sz="quarter" idx="27" hasCustomPrompt="1"/>
          </p:nvPr>
        </p:nvSpPr>
        <p:spPr>
          <a:xfrm>
            <a:off x="152400" y="1371600"/>
            <a:ext cx="210312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29" name="Text Placeholder 26"/>
          <p:cNvSpPr>
            <a:spLocks noGrp="1"/>
          </p:cNvSpPr>
          <p:nvPr>
            <p:ph type="body" sz="quarter" idx="28" hasCustomPrompt="1"/>
          </p:nvPr>
        </p:nvSpPr>
        <p:spPr>
          <a:xfrm>
            <a:off x="2399437" y="1371600"/>
            <a:ext cx="210312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0" name="Text Placeholder 26"/>
          <p:cNvSpPr>
            <a:spLocks noGrp="1"/>
          </p:cNvSpPr>
          <p:nvPr>
            <p:ph type="body" sz="quarter" idx="29" hasCustomPrompt="1"/>
          </p:nvPr>
        </p:nvSpPr>
        <p:spPr>
          <a:xfrm>
            <a:off x="4646474" y="1371600"/>
            <a:ext cx="210312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1" name="Text Placeholder 26"/>
          <p:cNvSpPr>
            <a:spLocks noGrp="1"/>
          </p:cNvSpPr>
          <p:nvPr>
            <p:ph type="body" sz="quarter" idx="30" hasCustomPrompt="1"/>
          </p:nvPr>
        </p:nvSpPr>
        <p:spPr>
          <a:xfrm>
            <a:off x="6902390" y="1371600"/>
            <a:ext cx="210312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2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70156" y="1976438"/>
            <a:ext cx="21031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3" name="Text Placeholder 5"/>
          <p:cNvSpPr>
            <a:spLocks noGrp="1"/>
          </p:cNvSpPr>
          <p:nvPr>
            <p:ph type="body" sz="quarter" idx="31"/>
          </p:nvPr>
        </p:nvSpPr>
        <p:spPr>
          <a:xfrm>
            <a:off x="170156" y="3505200"/>
            <a:ext cx="21031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4" name="Text Placeholder 5"/>
          <p:cNvSpPr>
            <a:spLocks noGrp="1"/>
          </p:cNvSpPr>
          <p:nvPr>
            <p:ph type="body" sz="quarter" idx="35"/>
          </p:nvPr>
        </p:nvSpPr>
        <p:spPr>
          <a:xfrm>
            <a:off x="170156" y="5090160"/>
            <a:ext cx="21031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5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2417193" y="1976438"/>
            <a:ext cx="21031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6" name="Text Placeholder 5"/>
          <p:cNvSpPr>
            <a:spLocks noGrp="1"/>
          </p:cNvSpPr>
          <p:nvPr>
            <p:ph type="body" sz="quarter" idx="34"/>
          </p:nvPr>
        </p:nvSpPr>
        <p:spPr>
          <a:xfrm>
            <a:off x="2417193" y="3505200"/>
            <a:ext cx="21031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7" name="Text Placeholder 5"/>
          <p:cNvSpPr>
            <a:spLocks noGrp="1"/>
          </p:cNvSpPr>
          <p:nvPr>
            <p:ph type="body" sz="quarter" idx="38"/>
          </p:nvPr>
        </p:nvSpPr>
        <p:spPr>
          <a:xfrm>
            <a:off x="2417193" y="5090160"/>
            <a:ext cx="21031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8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4664230" y="1976438"/>
            <a:ext cx="21031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9" name="Text Placeholder 5"/>
          <p:cNvSpPr>
            <a:spLocks noGrp="1"/>
          </p:cNvSpPr>
          <p:nvPr>
            <p:ph type="body" sz="quarter" idx="33"/>
          </p:nvPr>
        </p:nvSpPr>
        <p:spPr>
          <a:xfrm>
            <a:off x="4664230" y="3505200"/>
            <a:ext cx="21031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0" name="Text Placeholder 5"/>
          <p:cNvSpPr>
            <a:spLocks noGrp="1"/>
          </p:cNvSpPr>
          <p:nvPr>
            <p:ph type="body" sz="quarter" idx="37"/>
          </p:nvPr>
        </p:nvSpPr>
        <p:spPr>
          <a:xfrm>
            <a:off x="4664230" y="5090160"/>
            <a:ext cx="21031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1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920146" y="1976438"/>
            <a:ext cx="21031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2" name="Text Placeholder 5"/>
          <p:cNvSpPr>
            <a:spLocks noGrp="1"/>
          </p:cNvSpPr>
          <p:nvPr>
            <p:ph type="body" sz="quarter" idx="32"/>
          </p:nvPr>
        </p:nvSpPr>
        <p:spPr>
          <a:xfrm>
            <a:off x="6920146" y="3505200"/>
            <a:ext cx="21031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3" name="Text Placeholder 5"/>
          <p:cNvSpPr>
            <a:spLocks noGrp="1"/>
          </p:cNvSpPr>
          <p:nvPr>
            <p:ph type="body" sz="quarter" idx="36"/>
          </p:nvPr>
        </p:nvSpPr>
        <p:spPr>
          <a:xfrm>
            <a:off x="6920146" y="5090160"/>
            <a:ext cx="21031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3939145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 Blu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7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2" name="Text Placeholder 26"/>
          <p:cNvSpPr>
            <a:spLocks noGrp="1"/>
          </p:cNvSpPr>
          <p:nvPr>
            <p:ph type="body" sz="quarter" idx="40" hasCustomPrompt="1"/>
          </p:nvPr>
        </p:nvSpPr>
        <p:spPr>
          <a:xfrm>
            <a:off x="152400" y="1371600"/>
            <a:ext cx="164592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53" name="Text Placeholder 26"/>
          <p:cNvSpPr>
            <a:spLocks noGrp="1"/>
          </p:cNvSpPr>
          <p:nvPr>
            <p:ph type="body" sz="quarter" idx="27" hasCustomPrompt="1"/>
          </p:nvPr>
        </p:nvSpPr>
        <p:spPr>
          <a:xfrm>
            <a:off x="1952940" y="1371600"/>
            <a:ext cx="164592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54" name="Text Placeholder 26"/>
          <p:cNvSpPr>
            <a:spLocks noGrp="1"/>
          </p:cNvSpPr>
          <p:nvPr>
            <p:ph type="body" sz="quarter" idx="28" hasCustomPrompt="1"/>
          </p:nvPr>
        </p:nvSpPr>
        <p:spPr>
          <a:xfrm>
            <a:off x="3753480" y="1371600"/>
            <a:ext cx="164592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55" name="Text Placeholder 26"/>
          <p:cNvSpPr>
            <a:spLocks noGrp="1"/>
          </p:cNvSpPr>
          <p:nvPr>
            <p:ph type="body" sz="quarter" idx="29" hasCustomPrompt="1"/>
          </p:nvPr>
        </p:nvSpPr>
        <p:spPr>
          <a:xfrm>
            <a:off x="5554020" y="1371600"/>
            <a:ext cx="164592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56" name="Text Placeholder 26"/>
          <p:cNvSpPr>
            <a:spLocks noGrp="1"/>
          </p:cNvSpPr>
          <p:nvPr>
            <p:ph type="body" sz="quarter" idx="30" hasCustomPrompt="1"/>
          </p:nvPr>
        </p:nvSpPr>
        <p:spPr>
          <a:xfrm>
            <a:off x="7354558" y="1371600"/>
            <a:ext cx="164592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57" name="Text Placeholder 5"/>
          <p:cNvSpPr>
            <a:spLocks noGrp="1"/>
          </p:cNvSpPr>
          <p:nvPr>
            <p:ph type="body" sz="quarter" idx="39"/>
          </p:nvPr>
        </p:nvSpPr>
        <p:spPr>
          <a:xfrm>
            <a:off x="170156" y="1967146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8" name="Text Placeholder 5"/>
          <p:cNvSpPr>
            <a:spLocks noGrp="1"/>
          </p:cNvSpPr>
          <p:nvPr>
            <p:ph type="body" sz="quarter" idx="41"/>
          </p:nvPr>
        </p:nvSpPr>
        <p:spPr>
          <a:xfrm>
            <a:off x="170156" y="3495908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9" name="Text Placeholder 5"/>
          <p:cNvSpPr>
            <a:spLocks noGrp="1"/>
          </p:cNvSpPr>
          <p:nvPr>
            <p:ph type="body" sz="quarter" idx="42"/>
          </p:nvPr>
        </p:nvSpPr>
        <p:spPr>
          <a:xfrm>
            <a:off x="170156" y="5027600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0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970696" y="1967146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1" name="Text Placeholder 5"/>
          <p:cNvSpPr>
            <a:spLocks noGrp="1"/>
          </p:cNvSpPr>
          <p:nvPr>
            <p:ph type="body" sz="quarter" idx="31"/>
          </p:nvPr>
        </p:nvSpPr>
        <p:spPr>
          <a:xfrm>
            <a:off x="1970696" y="3495908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2" name="Text Placeholder 5"/>
          <p:cNvSpPr>
            <a:spLocks noGrp="1"/>
          </p:cNvSpPr>
          <p:nvPr>
            <p:ph type="body" sz="quarter" idx="35"/>
          </p:nvPr>
        </p:nvSpPr>
        <p:spPr>
          <a:xfrm>
            <a:off x="1970696" y="5027600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3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3771236" y="1967146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4" name="Text Placeholder 5"/>
          <p:cNvSpPr>
            <a:spLocks noGrp="1"/>
          </p:cNvSpPr>
          <p:nvPr>
            <p:ph type="body" sz="quarter" idx="34"/>
          </p:nvPr>
        </p:nvSpPr>
        <p:spPr>
          <a:xfrm>
            <a:off x="3771236" y="3495908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5" name="Text Placeholder 5"/>
          <p:cNvSpPr>
            <a:spLocks noGrp="1"/>
          </p:cNvSpPr>
          <p:nvPr>
            <p:ph type="body" sz="quarter" idx="38"/>
          </p:nvPr>
        </p:nvSpPr>
        <p:spPr>
          <a:xfrm>
            <a:off x="3771236" y="5027600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6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5571776" y="1967146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7" name="Text Placeholder 5"/>
          <p:cNvSpPr>
            <a:spLocks noGrp="1"/>
          </p:cNvSpPr>
          <p:nvPr>
            <p:ph type="body" sz="quarter" idx="33"/>
          </p:nvPr>
        </p:nvSpPr>
        <p:spPr>
          <a:xfrm>
            <a:off x="5571776" y="3495908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8" name="Text Placeholder 5"/>
          <p:cNvSpPr>
            <a:spLocks noGrp="1"/>
          </p:cNvSpPr>
          <p:nvPr>
            <p:ph type="body" sz="quarter" idx="37"/>
          </p:nvPr>
        </p:nvSpPr>
        <p:spPr>
          <a:xfrm>
            <a:off x="5571776" y="5027600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372314" y="1967146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0" name="Text Placeholder 5"/>
          <p:cNvSpPr>
            <a:spLocks noGrp="1"/>
          </p:cNvSpPr>
          <p:nvPr>
            <p:ph type="body" sz="quarter" idx="32"/>
          </p:nvPr>
        </p:nvSpPr>
        <p:spPr>
          <a:xfrm>
            <a:off x="7372314" y="3495908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1" name="Text Placeholder 5"/>
          <p:cNvSpPr>
            <a:spLocks noGrp="1"/>
          </p:cNvSpPr>
          <p:nvPr>
            <p:ph type="body" sz="quarter" idx="36"/>
          </p:nvPr>
        </p:nvSpPr>
        <p:spPr>
          <a:xfrm>
            <a:off x="7372314" y="5027600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411708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G Mod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SG Model Diagram Operations.bmp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551490" y="2283713"/>
            <a:ext cx="4429125" cy="412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7"/>
          <p:cNvSpPr txBox="1">
            <a:spLocks noChangeArrowheads="1"/>
          </p:cNvSpPr>
          <p:nvPr userDrawn="1"/>
        </p:nvSpPr>
        <p:spPr bwMode="auto">
          <a:xfrm>
            <a:off x="835153" y="1497901"/>
            <a:ext cx="2971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rgbClr val="A9001F"/>
                </a:solidFill>
              </a:rPr>
              <a:t>People</a:t>
            </a:r>
          </a:p>
        </p:txBody>
      </p:sp>
      <p:sp>
        <p:nvSpPr>
          <p:cNvPr id="5" name="TextBox 8"/>
          <p:cNvSpPr txBox="1">
            <a:spLocks noChangeArrowheads="1"/>
          </p:cNvSpPr>
          <p:nvPr userDrawn="1"/>
        </p:nvSpPr>
        <p:spPr bwMode="auto">
          <a:xfrm>
            <a:off x="835153" y="1750313"/>
            <a:ext cx="2971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dirty="0">
                <a:solidFill>
                  <a:srgbClr val="848484"/>
                </a:solidFill>
              </a:rPr>
              <a:t>side of the business</a:t>
            </a:r>
          </a:p>
        </p:txBody>
      </p:sp>
      <p:sp>
        <p:nvSpPr>
          <p:cNvPr id="6" name="TextBox 9"/>
          <p:cNvSpPr txBox="1">
            <a:spLocks noChangeArrowheads="1"/>
          </p:cNvSpPr>
          <p:nvPr userDrawn="1"/>
        </p:nvSpPr>
        <p:spPr bwMode="auto">
          <a:xfrm>
            <a:off x="5251578" y="1496313"/>
            <a:ext cx="29718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rgbClr val="A9001F"/>
                </a:solidFill>
              </a:rPr>
              <a:t>Operations</a:t>
            </a:r>
          </a:p>
        </p:txBody>
      </p:sp>
      <p:sp>
        <p:nvSpPr>
          <p:cNvPr id="7" name="TextBox 10"/>
          <p:cNvSpPr txBox="1">
            <a:spLocks noChangeArrowheads="1"/>
          </p:cNvSpPr>
          <p:nvPr userDrawn="1"/>
        </p:nvSpPr>
        <p:spPr bwMode="auto">
          <a:xfrm>
            <a:off x="5248403" y="1751901"/>
            <a:ext cx="2971800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dirty="0">
                <a:solidFill>
                  <a:srgbClr val="848484"/>
                </a:solidFill>
              </a:rPr>
              <a:t>side of the business</a:t>
            </a:r>
          </a:p>
        </p:txBody>
      </p:sp>
      <p:pic>
        <p:nvPicPr>
          <p:cNvPr id="8" name="Picture 12" descr="SG Model Diagram People.bmp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243015" y="2239263"/>
            <a:ext cx="4181475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41433592"/>
      </p:ext>
    </p:extLst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Box 2"/>
          <p:cNvSpPr txBox="1"/>
          <p:nvPr userDrawn="1"/>
        </p:nvSpPr>
        <p:spPr>
          <a:xfrm>
            <a:off x="152400" y="838200"/>
            <a:ext cx="1371600" cy="381000"/>
          </a:xfrm>
          <a:prstGeom prst="rect">
            <a:avLst/>
          </a:prstGeom>
        </p:spPr>
        <p:txBody>
          <a:bodyPr wrap="square" lIns="0" tIns="0" rIns="0" bIns="0" rtlCol="0" anchor="ctr">
            <a:noAutofit/>
          </a:bodyPr>
          <a:lstStyle/>
          <a:p>
            <a:pPr eaLnBrk="0" hangingPunct="0">
              <a:spcBef>
                <a:spcPts val="600"/>
              </a:spcBef>
              <a:buFont typeface="Arial" pitchFamily="34" charset="0"/>
              <a:buNone/>
            </a:pPr>
            <a:r>
              <a:rPr lang="en-US" b="1" dirty="0" smtClean="0">
                <a:solidFill>
                  <a:prstClr val="black"/>
                </a:solidFill>
                <a:latin typeface="Arial"/>
                <a:ea typeface="ＭＳ Ｐゴシック" pitchFamily="-112" charset="-128"/>
              </a:rPr>
              <a:t>Time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2667000" y="838200"/>
            <a:ext cx="1371600" cy="381000"/>
          </a:xfrm>
          <a:prstGeom prst="rect">
            <a:avLst/>
          </a:prstGeom>
        </p:spPr>
        <p:txBody>
          <a:bodyPr wrap="square" lIns="0" tIns="0" rIns="0" bIns="0" rtlCol="0" anchor="ctr">
            <a:noAutofit/>
          </a:bodyPr>
          <a:lstStyle/>
          <a:p>
            <a:pPr eaLnBrk="0" hangingPunct="0">
              <a:spcBef>
                <a:spcPts val="600"/>
              </a:spcBef>
              <a:buFont typeface="Arial" pitchFamily="34" charset="0"/>
              <a:buNone/>
            </a:pPr>
            <a:r>
              <a:rPr lang="en-US" b="1" dirty="0" smtClean="0">
                <a:solidFill>
                  <a:prstClr val="black"/>
                </a:solidFill>
                <a:latin typeface="Arial"/>
                <a:ea typeface="ＭＳ Ｐゴシック" pitchFamily="-112" charset="-128"/>
              </a:rPr>
              <a:t>Topic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42081" y="1219200"/>
            <a:ext cx="8859838" cy="0"/>
          </a:xfrm>
          <a:prstGeom prst="line">
            <a:avLst/>
          </a:prstGeom>
          <a:ln w="285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52400" y="1286639"/>
            <a:ext cx="251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667000" y="1286639"/>
            <a:ext cx="632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400" y="1723854"/>
            <a:ext cx="251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2667000" y="1723854"/>
            <a:ext cx="632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152400" y="2161069"/>
            <a:ext cx="251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2667000" y="2161069"/>
            <a:ext cx="632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52400" y="2598284"/>
            <a:ext cx="251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2667000" y="2598284"/>
            <a:ext cx="632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2"/>
          </p:nvPr>
        </p:nvSpPr>
        <p:spPr>
          <a:xfrm>
            <a:off x="152400" y="3035499"/>
            <a:ext cx="251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2667000" y="3035499"/>
            <a:ext cx="632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152400" y="3472714"/>
            <a:ext cx="251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2667000" y="3472714"/>
            <a:ext cx="632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152400" y="3909929"/>
            <a:ext cx="251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29"/>
          </p:nvPr>
        </p:nvSpPr>
        <p:spPr>
          <a:xfrm>
            <a:off x="2667000" y="3909929"/>
            <a:ext cx="632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0" name="Text Placeholder 8"/>
          <p:cNvSpPr>
            <a:spLocks noGrp="1"/>
          </p:cNvSpPr>
          <p:nvPr>
            <p:ph type="body" sz="quarter" idx="31"/>
          </p:nvPr>
        </p:nvSpPr>
        <p:spPr>
          <a:xfrm>
            <a:off x="152400" y="4347144"/>
            <a:ext cx="251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32"/>
          </p:nvPr>
        </p:nvSpPr>
        <p:spPr>
          <a:xfrm>
            <a:off x="2667000" y="4347144"/>
            <a:ext cx="632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33"/>
          </p:nvPr>
        </p:nvSpPr>
        <p:spPr>
          <a:xfrm>
            <a:off x="152400" y="4784359"/>
            <a:ext cx="251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34"/>
          </p:nvPr>
        </p:nvSpPr>
        <p:spPr>
          <a:xfrm>
            <a:off x="2667000" y="4784359"/>
            <a:ext cx="632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5"/>
          </p:nvPr>
        </p:nvSpPr>
        <p:spPr>
          <a:xfrm>
            <a:off x="152400" y="5221574"/>
            <a:ext cx="251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2" name="Text Placeholder 8"/>
          <p:cNvSpPr>
            <a:spLocks noGrp="1"/>
          </p:cNvSpPr>
          <p:nvPr>
            <p:ph type="body" sz="quarter" idx="36"/>
          </p:nvPr>
        </p:nvSpPr>
        <p:spPr>
          <a:xfrm>
            <a:off x="2667000" y="5221574"/>
            <a:ext cx="632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37"/>
          </p:nvPr>
        </p:nvSpPr>
        <p:spPr>
          <a:xfrm>
            <a:off x="152400" y="5658789"/>
            <a:ext cx="251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38"/>
          </p:nvPr>
        </p:nvSpPr>
        <p:spPr>
          <a:xfrm>
            <a:off x="2667000" y="5658789"/>
            <a:ext cx="632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39"/>
          </p:nvPr>
        </p:nvSpPr>
        <p:spPr>
          <a:xfrm>
            <a:off x="152400" y="6096000"/>
            <a:ext cx="251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6" name="Text Placeholder 8"/>
          <p:cNvSpPr>
            <a:spLocks noGrp="1"/>
          </p:cNvSpPr>
          <p:nvPr>
            <p:ph type="body" sz="quarter" idx="40"/>
          </p:nvPr>
        </p:nvSpPr>
        <p:spPr>
          <a:xfrm>
            <a:off x="2667000" y="6096000"/>
            <a:ext cx="632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156373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Column Boxes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3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" name="Text Placeholder 26"/>
          <p:cNvSpPr>
            <a:spLocks noGrp="1"/>
          </p:cNvSpPr>
          <p:nvPr>
            <p:ph type="body" sz="quarter" idx="27" hasCustomPrompt="1"/>
          </p:nvPr>
        </p:nvSpPr>
        <p:spPr>
          <a:xfrm>
            <a:off x="1994959" y="826512"/>
            <a:ext cx="2196041" cy="595887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6" name="Text Placeholder 26"/>
          <p:cNvSpPr>
            <a:spLocks noGrp="1"/>
          </p:cNvSpPr>
          <p:nvPr>
            <p:ph type="body" sz="quarter" idx="26" hasCustomPrompt="1"/>
          </p:nvPr>
        </p:nvSpPr>
        <p:spPr>
          <a:xfrm>
            <a:off x="4384146" y="826512"/>
            <a:ext cx="2196041" cy="595887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7" name="Text Placeholder 26"/>
          <p:cNvSpPr>
            <a:spLocks noGrp="1"/>
          </p:cNvSpPr>
          <p:nvPr>
            <p:ph type="body" sz="quarter" idx="25" hasCustomPrompt="1"/>
          </p:nvPr>
        </p:nvSpPr>
        <p:spPr>
          <a:xfrm>
            <a:off x="6773332" y="826512"/>
            <a:ext cx="2196041" cy="595887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8" name="Text Placeholder 26"/>
          <p:cNvSpPr>
            <a:spLocks noGrp="1"/>
          </p:cNvSpPr>
          <p:nvPr>
            <p:ph type="body" sz="quarter" idx="39" hasCustomPrompt="1"/>
          </p:nvPr>
        </p:nvSpPr>
        <p:spPr>
          <a:xfrm>
            <a:off x="76201" y="826512"/>
            <a:ext cx="1905000" cy="594360"/>
          </a:xfrm>
          <a:noFill/>
        </p:spPr>
        <p:txBody>
          <a:bodyPr lIns="0" tIns="0" rIns="0" bIns="0" anchor="ctr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1" baseline="0">
                <a:solidFill>
                  <a:schemeClr val="tx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Section Label:</a:t>
            </a:r>
            <a:endParaRPr lang="en-US" dirty="0"/>
          </a:p>
        </p:txBody>
      </p:sp>
      <p:sp>
        <p:nvSpPr>
          <p:cNvPr id="39" name="Text Placeholder 26"/>
          <p:cNvSpPr>
            <a:spLocks noGrp="1"/>
          </p:cNvSpPr>
          <p:nvPr>
            <p:ph type="body" sz="quarter" idx="40" hasCustomPrompt="1"/>
          </p:nvPr>
        </p:nvSpPr>
        <p:spPr>
          <a:xfrm>
            <a:off x="76200" y="1490133"/>
            <a:ext cx="1905000" cy="567267"/>
          </a:xfrm>
          <a:noFill/>
        </p:spPr>
        <p:txBody>
          <a:bodyPr lIns="0" tIns="0" rIns="0" bIns="0" anchor="t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1" baseline="0">
                <a:solidFill>
                  <a:schemeClr val="tx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Section Label:</a:t>
            </a:r>
            <a:endParaRPr lang="en-US" dirty="0"/>
          </a:p>
        </p:txBody>
      </p:sp>
      <p:sp>
        <p:nvSpPr>
          <p:cNvPr id="40" name="Text Placeholder 26"/>
          <p:cNvSpPr>
            <a:spLocks noGrp="1"/>
          </p:cNvSpPr>
          <p:nvPr>
            <p:ph type="body" sz="quarter" idx="41" hasCustomPrompt="1"/>
          </p:nvPr>
        </p:nvSpPr>
        <p:spPr>
          <a:xfrm>
            <a:off x="76200" y="2778694"/>
            <a:ext cx="1905000" cy="567267"/>
          </a:xfrm>
          <a:noFill/>
        </p:spPr>
        <p:txBody>
          <a:bodyPr lIns="0" tIns="0" rIns="0" bIns="0" anchor="t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1" baseline="0">
                <a:solidFill>
                  <a:schemeClr val="tx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Section Label:</a:t>
            </a:r>
            <a:endParaRPr lang="en-US" dirty="0"/>
          </a:p>
        </p:txBody>
      </p:sp>
      <p:sp>
        <p:nvSpPr>
          <p:cNvPr id="41" name="Text Placeholder 26"/>
          <p:cNvSpPr>
            <a:spLocks noGrp="1"/>
          </p:cNvSpPr>
          <p:nvPr>
            <p:ph type="body" sz="quarter" idx="42" hasCustomPrompt="1"/>
          </p:nvPr>
        </p:nvSpPr>
        <p:spPr>
          <a:xfrm>
            <a:off x="76200" y="4074094"/>
            <a:ext cx="1905000" cy="567267"/>
          </a:xfrm>
          <a:noFill/>
        </p:spPr>
        <p:txBody>
          <a:bodyPr lIns="0" tIns="0" rIns="0" bIns="0" anchor="t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1" baseline="0">
                <a:solidFill>
                  <a:schemeClr val="tx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Section Label:</a:t>
            </a:r>
            <a:endParaRPr lang="en-US" dirty="0"/>
          </a:p>
        </p:txBody>
      </p:sp>
      <p:sp>
        <p:nvSpPr>
          <p:cNvPr id="42" name="Text Placeholder 26"/>
          <p:cNvSpPr>
            <a:spLocks noGrp="1"/>
          </p:cNvSpPr>
          <p:nvPr>
            <p:ph type="body" sz="quarter" idx="43" hasCustomPrompt="1"/>
          </p:nvPr>
        </p:nvSpPr>
        <p:spPr>
          <a:xfrm>
            <a:off x="76200" y="5369494"/>
            <a:ext cx="1905000" cy="567267"/>
          </a:xfrm>
          <a:noFill/>
        </p:spPr>
        <p:txBody>
          <a:bodyPr lIns="0" tIns="0" rIns="0" bIns="0" anchor="t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1" baseline="0">
                <a:solidFill>
                  <a:schemeClr val="tx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Section Label:</a:t>
            </a:r>
            <a:endParaRPr lang="en-US" dirty="0"/>
          </a:p>
        </p:txBody>
      </p:sp>
      <p:sp>
        <p:nvSpPr>
          <p:cNvPr id="43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2006601" y="1490133"/>
            <a:ext cx="22605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4" name="Text Placeholder 5"/>
          <p:cNvSpPr>
            <a:spLocks noGrp="1"/>
          </p:cNvSpPr>
          <p:nvPr>
            <p:ph type="body" sz="quarter" idx="30"/>
          </p:nvPr>
        </p:nvSpPr>
        <p:spPr>
          <a:xfrm>
            <a:off x="2006601" y="2778694"/>
            <a:ext cx="22605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5" name="Text Placeholder 5"/>
          <p:cNvSpPr>
            <a:spLocks noGrp="1"/>
          </p:cNvSpPr>
          <p:nvPr>
            <p:ph type="body" sz="quarter" idx="33"/>
          </p:nvPr>
        </p:nvSpPr>
        <p:spPr>
          <a:xfrm>
            <a:off x="2006601" y="4074094"/>
            <a:ext cx="22605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6" name="Text Placeholder 5"/>
          <p:cNvSpPr>
            <a:spLocks noGrp="1"/>
          </p:cNvSpPr>
          <p:nvPr>
            <p:ph type="body" sz="quarter" idx="36"/>
          </p:nvPr>
        </p:nvSpPr>
        <p:spPr>
          <a:xfrm>
            <a:off x="2006601" y="5369494"/>
            <a:ext cx="22605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7" name="Text Placeholder 5"/>
          <p:cNvSpPr>
            <a:spLocks noGrp="1"/>
          </p:cNvSpPr>
          <p:nvPr>
            <p:ph type="body" sz="quarter" idx="28"/>
          </p:nvPr>
        </p:nvSpPr>
        <p:spPr>
          <a:xfrm>
            <a:off x="4394199" y="1490133"/>
            <a:ext cx="22605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8" name="Text Placeholder 5"/>
          <p:cNvSpPr>
            <a:spLocks noGrp="1"/>
          </p:cNvSpPr>
          <p:nvPr>
            <p:ph type="body" sz="quarter" idx="31"/>
          </p:nvPr>
        </p:nvSpPr>
        <p:spPr>
          <a:xfrm>
            <a:off x="4394199" y="2778694"/>
            <a:ext cx="22605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9" name="Text Placeholder 5"/>
          <p:cNvSpPr>
            <a:spLocks noGrp="1"/>
          </p:cNvSpPr>
          <p:nvPr>
            <p:ph type="body" sz="quarter" idx="34"/>
          </p:nvPr>
        </p:nvSpPr>
        <p:spPr>
          <a:xfrm>
            <a:off x="4394199" y="4074094"/>
            <a:ext cx="22605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0" name="Text Placeholder 5"/>
          <p:cNvSpPr>
            <a:spLocks noGrp="1"/>
          </p:cNvSpPr>
          <p:nvPr>
            <p:ph type="body" sz="quarter" idx="37"/>
          </p:nvPr>
        </p:nvSpPr>
        <p:spPr>
          <a:xfrm>
            <a:off x="4394199" y="5369494"/>
            <a:ext cx="22605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1" name="Text Placeholder 5"/>
          <p:cNvSpPr>
            <a:spLocks noGrp="1"/>
          </p:cNvSpPr>
          <p:nvPr>
            <p:ph type="body" sz="quarter" idx="29"/>
          </p:nvPr>
        </p:nvSpPr>
        <p:spPr>
          <a:xfrm>
            <a:off x="6781803" y="1490133"/>
            <a:ext cx="22605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2" name="Text Placeholder 5"/>
          <p:cNvSpPr>
            <a:spLocks noGrp="1"/>
          </p:cNvSpPr>
          <p:nvPr>
            <p:ph type="body" sz="quarter" idx="32"/>
          </p:nvPr>
        </p:nvSpPr>
        <p:spPr>
          <a:xfrm>
            <a:off x="6781803" y="2778694"/>
            <a:ext cx="22605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3" name="Text Placeholder 5"/>
          <p:cNvSpPr>
            <a:spLocks noGrp="1"/>
          </p:cNvSpPr>
          <p:nvPr>
            <p:ph type="body" sz="quarter" idx="35"/>
          </p:nvPr>
        </p:nvSpPr>
        <p:spPr>
          <a:xfrm>
            <a:off x="6781803" y="4074094"/>
            <a:ext cx="22605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4" name="Text Placeholder 5"/>
          <p:cNvSpPr>
            <a:spLocks noGrp="1"/>
          </p:cNvSpPr>
          <p:nvPr>
            <p:ph type="body" sz="quarter" idx="38"/>
          </p:nvPr>
        </p:nvSpPr>
        <p:spPr>
          <a:xfrm>
            <a:off x="6781803" y="5369494"/>
            <a:ext cx="22605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6840345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 Char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3543300" y="1066800"/>
            <a:ext cx="20574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quarter" idx="11"/>
          </p:nvPr>
        </p:nvSpPr>
        <p:spPr>
          <a:xfrm>
            <a:off x="3505200" y="2133600"/>
            <a:ext cx="20574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quarter" idx="12"/>
          </p:nvPr>
        </p:nvSpPr>
        <p:spPr>
          <a:xfrm>
            <a:off x="1066800" y="2133600"/>
            <a:ext cx="20574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quarter" idx="13"/>
          </p:nvPr>
        </p:nvSpPr>
        <p:spPr>
          <a:xfrm>
            <a:off x="5943600" y="2133600"/>
            <a:ext cx="20574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quarter" idx="14"/>
          </p:nvPr>
        </p:nvSpPr>
        <p:spPr>
          <a:xfrm>
            <a:off x="1645920" y="40386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quarter" idx="15"/>
          </p:nvPr>
        </p:nvSpPr>
        <p:spPr>
          <a:xfrm>
            <a:off x="152400" y="40386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quarter" idx="16"/>
          </p:nvPr>
        </p:nvSpPr>
        <p:spPr>
          <a:xfrm>
            <a:off x="3139440" y="40386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17"/>
          </p:nvPr>
        </p:nvSpPr>
        <p:spPr>
          <a:xfrm>
            <a:off x="4632960" y="40386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8"/>
          </p:nvPr>
        </p:nvSpPr>
        <p:spPr>
          <a:xfrm>
            <a:off x="6126480" y="40386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9"/>
          </p:nvPr>
        </p:nvSpPr>
        <p:spPr>
          <a:xfrm>
            <a:off x="7620000" y="40386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Content Placeholder 3"/>
          <p:cNvSpPr>
            <a:spLocks noGrp="1"/>
          </p:cNvSpPr>
          <p:nvPr>
            <p:ph sz="quarter" idx="20"/>
          </p:nvPr>
        </p:nvSpPr>
        <p:spPr>
          <a:xfrm>
            <a:off x="1645920" y="51054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3"/>
          <p:cNvSpPr>
            <a:spLocks noGrp="1"/>
          </p:cNvSpPr>
          <p:nvPr>
            <p:ph sz="quarter" idx="21"/>
          </p:nvPr>
        </p:nvSpPr>
        <p:spPr>
          <a:xfrm>
            <a:off x="152400" y="51054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quarter" idx="22"/>
          </p:nvPr>
        </p:nvSpPr>
        <p:spPr>
          <a:xfrm>
            <a:off x="3139440" y="51054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Content Placeholder 3"/>
          <p:cNvSpPr>
            <a:spLocks noGrp="1"/>
          </p:cNvSpPr>
          <p:nvPr>
            <p:ph sz="quarter" idx="23"/>
          </p:nvPr>
        </p:nvSpPr>
        <p:spPr>
          <a:xfrm>
            <a:off x="4632960" y="51054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Content Placeholder 3"/>
          <p:cNvSpPr>
            <a:spLocks noGrp="1"/>
          </p:cNvSpPr>
          <p:nvPr>
            <p:ph sz="quarter" idx="24"/>
          </p:nvPr>
        </p:nvSpPr>
        <p:spPr>
          <a:xfrm>
            <a:off x="6126480" y="51054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9" name="Content Placeholder 3"/>
          <p:cNvSpPr>
            <a:spLocks noGrp="1"/>
          </p:cNvSpPr>
          <p:nvPr>
            <p:ph sz="quarter" idx="25"/>
          </p:nvPr>
        </p:nvSpPr>
        <p:spPr>
          <a:xfrm>
            <a:off x="7620000" y="51054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Content Placeholder 3"/>
          <p:cNvSpPr>
            <a:spLocks noGrp="1"/>
          </p:cNvSpPr>
          <p:nvPr>
            <p:ph sz="quarter" idx="26"/>
          </p:nvPr>
        </p:nvSpPr>
        <p:spPr>
          <a:xfrm>
            <a:off x="3505200" y="3048000"/>
            <a:ext cx="20574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1" name="Content Placeholder 3"/>
          <p:cNvSpPr>
            <a:spLocks noGrp="1"/>
          </p:cNvSpPr>
          <p:nvPr>
            <p:ph sz="quarter" idx="27"/>
          </p:nvPr>
        </p:nvSpPr>
        <p:spPr>
          <a:xfrm>
            <a:off x="1066800" y="3048000"/>
            <a:ext cx="20574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2" name="Content Placeholder 3"/>
          <p:cNvSpPr>
            <a:spLocks noGrp="1"/>
          </p:cNvSpPr>
          <p:nvPr>
            <p:ph sz="quarter" idx="28"/>
          </p:nvPr>
        </p:nvSpPr>
        <p:spPr>
          <a:xfrm>
            <a:off x="5943600" y="3048000"/>
            <a:ext cx="20574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8317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 Char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3543300" y="1066800"/>
            <a:ext cx="20574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quarter" idx="11"/>
          </p:nvPr>
        </p:nvSpPr>
        <p:spPr>
          <a:xfrm>
            <a:off x="1905000" y="1905000"/>
            <a:ext cx="20574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quarter" idx="12"/>
          </p:nvPr>
        </p:nvSpPr>
        <p:spPr>
          <a:xfrm>
            <a:off x="5181600" y="1905000"/>
            <a:ext cx="20574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quarter" idx="13"/>
          </p:nvPr>
        </p:nvSpPr>
        <p:spPr>
          <a:xfrm>
            <a:off x="152400" y="2895600"/>
            <a:ext cx="20574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quarter" idx="14"/>
          </p:nvPr>
        </p:nvSpPr>
        <p:spPr>
          <a:xfrm>
            <a:off x="2413000" y="2895600"/>
            <a:ext cx="20574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quarter" idx="15"/>
          </p:nvPr>
        </p:nvSpPr>
        <p:spPr>
          <a:xfrm>
            <a:off x="4673600" y="2895600"/>
            <a:ext cx="20574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16"/>
          </p:nvPr>
        </p:nvSpPr>
        <p:spPr>
          <a:xfrm>
            <a:off x="6934200" y="2895600"/>
            <a:ext cx="20574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Content Placeholder 3"/>
          <p:cNvSpPr>
            <a:spLocks noGrp="1"/>
          </p:cNvSpPr>
          <p:nvPr>
            <p:ph sz="quarter" idx="23"/>
          </p:nvPr>
        </p:nvSpPr>
        <p:spPr>
          <a:xfrm>
            <a:off x="152400" y="47244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9" name="Content Placeholder 3"/>
          <p:cNvSpPr>
            <a:spLocks noGrp="1"/>
          </p:cNvSpPr>
          <p:nvPr>
            <p:ph sz="quarter" idx="24"/>
          </p:nvPr>
        </p:nvSpPr>
        <p:spPr>
          <a:xfrm>
            <a:off x="1645920" y="47244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Content Placeholder 3"/>
          <p:cNvSpPr>
            <a:spLocks noGrp="1"/>
          </p:cNvSpPr>
          <p:nvPr>
            <p:ph sz="quarter" idx="25"/>
          </p:nvPr>
        </p:nvSpPr>
        <p:spPr>
          <a:xfrm>
            <a:off x="3139440" y="47244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1" name="Content Placeholder 3"/>
          <p:cNvSpPr>
            <a:spLocks noGrp="1"/>
          </p:cNvSpPr>
          <p:nvPr>
            <p:ph sz="quarter" idx="26"/>
          </p:nvPr>
        </p:nvSpPr>
        <p:spPr>
          <a:xfrm>
            <a:off x="4632960" y="47244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2" name="Content Placeholder 3"/>
          <p:cNvSpPr>
            <a:spLocks noGrp="1"/>
          </p:cNvSpPr>
          <p:nvPr>
            <p:ph sz="quarter" idx="27"/>
          </p:nvPr>
        </p:nvSpPr>
        <p:spPr>
          <a:xfrm>
            <a:off x="6126480" y="47244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3" name="Content Placeholder 3"/>
          <p:cNvSpPr>
            <a:spLocks noGrp="1"/>
          </p:cNvSpPr>
          <p:nvPr>
            <p:ph sz="quarter" idx="28"/>
          </p:nvPr>
        </p:nvSpPr>
        <p:spPr>
          <a:xfrm>
            <a:off x="7620000" y="47244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3" name="Text Placeholder 5"/>
          <p:cNvSpPr>
            <a:spLocks noGrp="1"/>
          </p:cNvSpPr>
          <p:nvPr>
            <p:ph type="body" sz="quarter" idx="39"/>
          </p:nvPr>
        </p:nvSpPr>
        <p:spPr>
          <a:xfrm>
            <a:off x="152400" y="3581400"/>
            <a:ext cx="2057400" cy="10058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5" name="Text Placeholder 5"/>
          <p:cNvSpPr>
            <a:spLocks noGrp="1"/>
          </p:cNvSpPr>
          <p:nvPr>
            <p:ph type="body" sz="quarter" idx="40"/>
          </p:nvPr>
        </p:nvSpPr>
        <p:spPr>
          <a:xfrm>
            <a:off x="2413000" y="3581400"/>
            <a:ext cx="2057400" cy="10058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7" name="Text Placeholder 5"/>
          <p:cNvSpPr>
            <a:spLocks noGrp="1"/>
          </p:cNvSpPr>
          <p:nvPr>
            <p:ph type="body" sz="quarter" idx="41"/>
          </p:nvPr>
        </p:nvSpPr>
        <p:spPr>
          <a:xfrm>
            <a:off x="4673600" y="3581400"/>
            <a:ext cx="2057400" cy="10058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9" name="Text Placeholder 5"/>
          <p:cNvSpPr>
            <a:spLocks noGrp="1"/>
          </p:cNvSpPr>
          <p:nvPr>
            <p:ph type="body" sz="quarter" idx="42"/>
          </p:nvPr>
        </p:nvSpPr>
        <p:spPr>
          <a:xfrm>
            <a:off x="6934200" y="3581400"/>
            <a:ext cx="2057400" cy="10058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1" name="Text Placeholder 5"/>
          <p:cNvSpPr>
            <a:spLocks noGrp="1"/>
          </p:cNvSpPr>
          <p:nvPr>
            <p:ph type="body" sz="quarter" idx="43"/>
          </p:nvPr>
        </p:nvSpPr>
        <p:spPr>
          <a:xfrm>
            <a:off x="6126480" y="5410200"/>
            <a:ext cx="1371600" cy="10058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2" name="Text Placeholder 5"/>
          <p:cNvSpPr>
            <a:spLocks noGrp="1"/>
          </p:cNvSpPr>
          <p:nvPr>
            <p:ph type="body" sz="quarter" idx="44"/>
          </p:nvPr>
        </p:nvSpPr>
        <p:spPr>
          <a:xfrm>
            <a:off x="7620000" y="5410200"/>
            <a:ext cx="1371600" cy="10058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3" name="Text Placeholder 5"/>
          <p:cNvSpPr>
            <a:spLocks noGrp="1"/>
          </p:cNvSpPr>
          <p:nvPr>
            <p:ph type="body" sz="quarter" idx="45"/>
          </p:nvPr>
        </p:nvSpPr>
        <p:spPr>
          <a:xfrm>
            <a:off x="152400" y="5410200"/>
            <a:ext cx="1371600" cy="10058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4" name="Text Placeholder 5"/>
          <p:cNvSpPr>
            <a:spLocks noGrp="1"/>
          </p:cNvSpPr>
          <p:nvPr>
            <p:ph type="body" sz="quarter" idx="46"/>
          </p:nvPr>
        </p:nvSpPr>
        <p:spPr>
          <a:xfrm>
            <a:off x="1645920" y="5410200"/>
            <a:ext cx="1371600" cy="10058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5" name="Text Placeholder 5"/>
          <p:cNvSpPr>
            <a:spLocks noGrp="1"/>
          </p:cNvSpPr>
          <p:nvPr>
            <p:ph type="body" sz="quarter" idx="47"/>
          </p:nvPr>
        </p:nvSpPr>
        <p:spPr>
          <a:xfrm>
            <a:off x="3139440" y="5410200"/>
            <a:ext cx="1371600" cy="10058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6" name="Text Placeholder 5"/>
          <p:cNvSpPr>
            <a:spLocks noGrp="1"/>
          </p:cNvSpPr>
          <p:nvPr>
            <p:ph type="body" sz="quarter" idx="48"/>
          </p:nvPr>
        </p:nvSpPr>
        <p:spPr>
          <a:xfrm>
            <a:off x="4632960" y="5410200"/>
            <a:ext cx="1371600" cy="10058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29749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6" name="Picture 21" descr="Gantt image for editing modified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657600" y="1371600"/>
            <a:ext cx="53340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3764796" y="1389681"/>
            <a:ext cx="146304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5582101" y="1389681"/>
            <a:ext cx="146304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7399407" y="1389681"/>
            <a:ext cx="146304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70156" y="1607948"/>
            <a:ext cx="3487444" cy="4945251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85898088"/>
      </p:ext>
    </p:extLst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70156" y="1607948"/>
            <a:ext cx="3487444" cy="4945251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11" name="Picture 2" descr="Grant Chart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596898" y="1303149"/>
            <a:ext cx="5430839" cy="5303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3733800" y="1387098"/>
            <a:ext cx="109728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5080000" y="1387098"/>
            <a:ext cx="109728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7772400" y="1387098"/>
            <a:ext cx="109728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6426200" y="1387098"/>
            <a:ext cx="109728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12376990"/>
      </p:ext>
    </p:extLst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70156" y="1607948"/>
            <a:ext cx="3487444" cy="4945251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14" name="Picture 23" descr="Grant Chart_5.gi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642101" y="1355587"/>
            <a:ext cx="534135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3780294" y="1379349"/>
            <a:ext cx="82296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4841282" y="1379349"/>
            <a:ext cx="82296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8024247" y="1379349"/>
            <a:ext cx="82296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5902270" y="1379349"/>
            <a:ext cx="82296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20"/>
          </p:nvPr>
        </p:nvSpPr>
        <p:spPr>
          <a:xfrm>
            <a:off x="6963258" y="1379349"/>
            <a:ext cx="82296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70298542"/>
      </p:ext>
    </p:extLst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70156" y="1607948"/>
            <a:ext cx="3487444" cy="4945251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11" name="Picture 25" descr="Grant Chart_6.gi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634352" y="1355586"/>
            <a:ext cx="5349240" cy="5242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3727341" y="1379349"/>
            <a:ext cx="73152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4613999" y="1379349"/>
            <a:ext cx="73152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8160633" y="1379349"/>
            <a:ext cx="73152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5500657" y="1379349"/>
            <a:ext cx="73152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20"/>
          </p:nvPr>
        </p:nvSpPr>
        <p:spPr>
          <a:xfrm>
            <a:off x="6387315" y="1379349"/>
            <a:ext cx="73152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21"/>
          </p:nvPr>
        </p:nvSpPr>
        <p:spPr>
          <a:xfrm>
            <a:off x="7273973" y="1379349"/>
            <a:ext cx="73152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01080412"/>
      </p:ext>
    </p:extLst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70156" y="1607948"/>
            <a:ext cx="3487444" cy="4945251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14" name="Picture 27" descr="Grant Chart_8.gi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642101" y="1333631"/>
            <a:ext cx="5340096" cy="5278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3727341" y="1371600"/>
            <a:ext cx="54864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4387901" y="1371600"/>
            <a:ext cx="54864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8351262" y="1371600"/>
            <a:ext cx="54864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5048461" y="1371600"/>
            <a:ext cx="54864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20"/>
          </p:nvPr>
        </p:nvSpPr>
        <p:spPr>
          <a:xfrm>
            <a:off x="5709021" y="1371600"/>
            <a:ext cx="54864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21"/>
          </p:nvPr>
        </p:nvSpPr>
        <p:spPr>
          <a:xfrm>
            <a:off x="7030141" y="1371600"/>
            <a:ext cx="54864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6369581" y="1371600"/>
            <a:ext cx="54864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7690701" y="1371600"/>
            <a:ext cx="54864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22511330"/>
      </p:ext>
    </p:extLst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70156" y="1607948"/>
            <a:ext cx="3487444" cy="4945251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18" name="Picture 23" descr="Grant Chart_12.gi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634352" y="1349295"/>
            <a:ext cx="5358384" cy="52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3696345" y="1371600"/>
            <a:ext cx="36576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4139948" y="1371600"/>
            <a:ext cx="36576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8568234" y="1371600"/>
            <a:ext cx="36576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4583551" y="1371600"/>
            <a:ext cx="36576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20"/>
          </p:nvPr>
        </p:nvSpPr>
        <p:spPr>
          <a:xfrm>
            <a:off x="5455259" y="1371600"/>
            <a:ext cx="36576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21"/>
          </p:nvPr>
        </p:nvSpPr>
        <p:spPr>
          <a:xfrm>
            <a:off x="7237420" y="1371600"/>
            <a:ext cx="36576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6334716" y="1371600"/>
            <a:ext cx="36576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8116877" y="1371600"/>
            <a:ext cx="36576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24"/>
          </p:nvPr>
        </p:nvSpPr>
        <p:spPr>
          <a:xfrm>
            <a:off x="5011656" y="1371600"/>
            <a:ext cx="36576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5"/>
          </p:nvPr>
        </p:nvSpPr>
        <p:spPr>
          <a:xfrm>
            <a:off x="5898862" y="1371600"/>
            <a:ext cx="36576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1" name="Text Placeholder 5"/>
          <p:cNvSpPr>
            <a:spLocks noGrp="1"/>
          </p:cNvSpPr>
          <p:nvPr>
            <p:ph type="body" sz="quarter" idx="26"/>
          </p:nvPr>
        </p:nvSpPr>
        <p:spPr>
          <a:xfrm>
            <a:off x="7665525" y="1371600"/>
            <a:ext cx="36576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27"/>
          </p:nvPr>
        </p:nvSpPr>
        <p:spPr>
          <a:xfrm>
            <a:off x="6786068" y="1371600"/>
            <a:ext cx="36576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09406843"/>
      </p:ext>
    </p:extLst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board 1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3" name="Picture 2" descr="flip chart image.jpg"/>
          <p:cNvPicPr>
            <a:picLocks noChangeAspect="1"/>
          </p:cNvPicPr>
          <p:nvPr userDrawn="1"/>
        </p:nvPicPr>
        <p:blipFill>
          <a:blip r:embed="rId2"/>
          <a:srcRect l="16944" t="4779" r="13998" b="42284"/>
          <a:stretch>
            <a:fillRect/>
          </a:stretch>
        </p:blipFill>
        <p:spPr>
          <a:xfrm>
            <a:off x="307533" y="762000"/>
            <a:ext cx="8528934" cy="5895423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660161" y="1181745"/>
            <a:ext cx="5823678" cy="476185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80702"/>
      </p:ext>
    </p:extLst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board 2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3" name="Picture 2" descr="flip chart image.jpg"/>
          <p:cNvPicPr>
            <a:picLocks noChangeAspect="1"/>
          </p:cNvPicPr>
          <p:nvPr userDrawn="1"/>
        </p:nvPicPr>
        <p:blipFill>
          <a:blip r:embed="rId2"/>
          <a:srcRect l="16944" t="4779" r="13998" b="42284"/>
          <a:stretch>
            <a:fillRect/>
          </a:stretch>
        </p:blipFill>
        <p:spPr>
          <a:xfrm>
            <a:off x="307533" y="762000"/>
            <a:ext cx="8528934" cy="5895423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629681" y="1189494"/>
            <a:ext cx="2926080" cy="476185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10745" y="1189494"/>
            <a:ext cx="2926080" cy="476185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66110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tuation Challenges Critical 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2006601" y="1385843"/>
            <a:ext cx="69087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30"/>
          </p:nvPr>
        </p:nvSpPr>
        <p:spPr>
          <a:xfrm>
            <a:off x="2006601" y="2935250"/>
            <a:ext cx="69087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33"/>
          </p:nvPr>
        </p:nvSpPr>
        <p:spPr>
          <a:xfrm>
            <a:off x="2006601" y="4781005"/>
            <a:ext cx="69087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171450" y="1385843"/>
            <a:ext cx="1835151" cy="5191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0" indent="0" eaLnBrk="0" hangingPunct="0">
              <a:spcBef>
                <a:spcPts val="600"/>
              </a:spcBef>
              <a:buFont typeface="Arial" pitchFamily="34" charset="0"/>
              <a:buNone/>
            </a:pPr>
            <a:r>
              <a:rPr lang="en-US" sz="1600" b="1" dirty="0" smtClean="0">
                <a:latin typeface="+mn-lt"/>
                <a:ea typeface="ＭＳ Ｐゴシック" pitchFamily="-112" charset="-128"/>
              </a:rPr>
              <a:t>Situation: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152400" y="2935250"/>
            <a:ext cx="1835151" cy="5191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0" indent="0" eaLnBrk="0" hangingPunct="0">
              <a:spcBef>
                <a:spcPts val="600"/>
              </a:spcBef>
              <a:buFont typeface="Arial" pitchFamily="34" charset="0"/>
              <a:buNone/>
            </a:pPr>
            <a:r>
              <a:rPr lang="en-US" sz="1600" b="1" dirty="0" smtClean="0">
                <a:latin typeface="+mn-lt"/>
                <a:ea typeface="ＭＳ Ｐゴシック" pitchFamily="-112" charset="-128"/>
              </a:rPr>
              <a:t>Challenges: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52400" y="4781005"/>
            <a:ext cx="1835151" cy="5191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0" indent="0" eaLnBrk="0" hangingPunct="0">
              <a:spcBef>
                <a:spcPts val="600"/>
              </a:spcBef>
              <a:buFont typeface="Arial" pitchFamily="34" charset="0"/>
              <a:buNone/>
            </a:pPr>
            <a:r>
              <a:rPr lang="en-US" sz="1600" b="1" dirty="0" smtClean="0">
                <a:latin typeface="+mn-lt"/>
                <a:ea typeface="ＭＳ Ｐゴシック" pitchFamily="-112" charset="-128"/>
              </a:rPr>
              <a:t>Critical Questions:</a:t>
            </a:r>
          </a:p>
        </p:txBody>
      </p:sp>
    </p:spTree>
    <p:extLst>
      <p:ext uri="{BB962C8B-B14F-4D97-AF65-F5344CB8AC3E}">
        <p14:creationId xmlns:p14="http://schemas.microsoft.com/office/powerpoint/2010/main" val="20725613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ene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6102" y="230233"/>
            <a:ext cx="8919041" cy="419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quarter" idx="10"/>
          </p:nvPr>
        </p:nvSpPr>
        <p:spPr>
          <a:xfrm>
            <a:off x="141288" y="1379538"/>
            <a:ext cx="8847137" cy="5162550"/>
          </a:xfrm>
        </p:spPr>
        <p:txBody>
          <a:bodyPr lIns="0" tIns="0" rIns="0" bIns="0"/>
          <a:lstStyle>
            <a:lvl2pPr>
              <a:defRPr sz="1800"/>
            </a:lvl2pPr>
            <a:lvl4pPr marL="914400" indent="-228600">
              <a:buFont typeface="Arial" pitchFamily="34" charset="0"/>
              <a:buChar char="•"/>
              <a:defRPr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3558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58800" y="2616994"/>
            <a:ext cx="8001000" cy="1163637"/>
          </a:xfrm>
        </p:spPr>
        <p:txBody>
          <a:bodyPr lIns="0" tIns="0" rIns="0" bIns="0" anchor="ctr" anchorCtr="1">
            <a:normAutofit/>
          </a:bodyPr>
          <a:lstStyle>
            <a:lvl1pPr algn="ctr">
              <a:buNone/>
              <a:defRPr sz="3600" b="1"/>
            </a:lvl1pPr>
            <a:lvl2pPr algn="ctr">
              <a:buNone/>
              <a:defRPr/>
            </a:lvl2pPr>
            <a:lvl3pPr algn="ctr">
              <a:buNone/>
              <a:defRPr/>
            </a:lvl3pPr>
            <a:lvl4pPr algn="ctr">
              <a:buNone/>
              <a:defRPr/>
            </a:lvl4pPr>
            <a:lvl5pPr algn="ctr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00041856"/>
      </p:ext>
    </p:extLst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3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71500" y="1562100"/>
            <a:ext cx="8148638" cy="3276599"/>
          </a:xfrm>
        </p:spPr>
        <p:txBody>
          <a:bodyPr lIns="0" tIns="0" rIns="0" bIns="0" anchor="ctr"/>
          <a:lstStyle>
            <a:lvl1pPr algn="l">
              <a:buNone/>
              <a:defRPr sz="2000"/>
            </a:lvl1pPr>
            <a:lvl2pPr>
              <a:buNone/>
              <a:defRPr sz="1800"/>
            </a:lvl2pPr>
            <a:lvl3pPr>
              <a:buNone/>
              <a:defRPr sz="1800"/>
            </a:lvl3pPr>
            <a:lvl4pPr>
              <a:buNone/>
              <a:defRPr sz="1800"/>
            </a:lvl4pPr>
            <a:lvl5pPr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5224463" y="4902200"/>
            <a:ext cx="3533775" cy="381000"/>
          </a:xfrm>
        </p:spPr>
        <p:txBody>
          <a:bodyPr/>
          <a:lstStyle>
            <a:lvl1pPr algn="r">
              <a:buNone/>
              <a:defRPr sz="1600" baseline="0">
                <a:solidFill>
                  <a:schemeClr val="tx1"/>
                </a:solidFill>
              </a:defRPr>
            </a:lvl1pPr>
            <a:lvl2pPr algn="r">
              <a:buNone/>
              <a:defRPr sz="1400"/>
            </a:lvl2pPr>
            <a:lvl3pPr algn="r">
              <a:buNone/>
              <a:defRPr sz="1400"/>
            </a:lvl3pPr>
            <a:lvl4pPr algn="r">
              <a:buNone/>
              <a:defRPr sz="1400"/>
            </a:lvl4pPr>
            <a:lvl5pPr algn="r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89448804"/>
      </p:ext>
    </p:extLst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6102" y="230233"/>
            <a:ext cx="8919041" cy="419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able Placeholder 10"/>
          <p:cNvSpPr>
            <a:spLocks noGrp="1"/>
          </p:cNvSpPr>
          <p:nvPr>
            <p:ph type="tbl" sz="quarter" idx="15"/>
          </p:nvPr>
        </p:nvSpPr>
        <p:spPr>
          <a:xfrm>
            <a:off x="231775" y="1379538"/>
            <a:ext cx="8756650" cy="5237162"/>
          </a:xfrm>
        </p:spPr>
        <p:txBody>
          <a:bodyPr lIns="0" tIns="0" rIns="0" bIns="0"/>
          <a:lstStyle/>
          <a:p>
            <a:pPr lvl="0"/>
            <a:r>
              <a:rPr lang="en-US" noProof="0" dirty="0" smtClean="0"/>
              <a:t>Click icon to add table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90268736"/>
      </p:ext>
    </p:extLst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9209823"/>
      </p:ext>
    </p:extLst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3086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Column Boxes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3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" name="Text Placeholder 26"/>
          <p:cNvSpPr>
            <a:spLocks noGrp="1"/>
          </p:cNvSpPr>
          <p:nvPr>
            <p:ph type="body" sz="quarter" idx="27" hasCustomPrompt="1"/>
          </p:nvPr>
        </p:nvSpPr>
        <p:spPr>
          <a:xfrm>
            <a:off x="1994959" y="826512"/>
            <a:ext cx="2196041" cy="595887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6" name="Text Placeholder 26"/>
          <p:cNvSpPr>
            <a:spLocks noGrp="1"/>
          </p:cNvSpPr>
          <p:nvPr>
            <p:ph type="body" sz="quarter" idx="26" hasCustomPrompt="1"/>
          </p:nvPr>
        </p:nvSpPr>
        <p:spPr>
          <a:xfrm>
            <a:off x="4384146" y="826512"/>
            <a:ext cx="2196041" cy="595887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7" name="Text Placeholder 26"/>
          <p:cNvSpPr>
            <a:spLocks noGrp="1"/>
          </p:cNvSpPr>
          <p:nvPr>
            <p:ph type="body" sz="quarter" idx="25" hasCustomPrompt="1"/>
          </p:nvPr>
        </p:nvSpPr>
        <p:spPr>
          <a:xfrm>
            <a:off x="6773332" y="826512"/>
            <a:ext cx="2196041" cy="595887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8" name="Text Placeholder 26"/>
          <p:cNvSpPr>
            <a:spLocks noGrp="1"/>
          </p:cNvSpPr>
          <p:nvPr>
            <p:ph type="body" sz="quarter" idx="39" hasCustomPrompt="1"/>
          </p:nvPr>
        </p:nvSpPr>
        <p:spPr>
          <a:xfrm>
            <a:off x="76201" y="826512"/>
            <a:ext cx="1905000" cy="594360"/>
          </a:xfrm>
          <a:noFill/>
        </p:spPr>
        <p:txBody>
          <a:bodyPr lIns="0" tIns="0" rIns="0" bIns="0" anchor="ctr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1" baseline="0">
                <a:solidFill>
                  <a:schemeClr val="tx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Section Label:</a:t>
            </a:r>
            <a:endParaRPr lang="en-US" dirty="0"/>
          </a:p>
        </p:txBody>
      </p:sp>
      <p:sp>
        <p:nvSpPr>
          <p:cNvPr id="39" name="Text Placeholder 26"/>
          <p:cNvSpPr>
            <a:spLocks noGrp="1"/>
          </p:cNvSpPr>
          <p:nvPr>
            <p:ph type="body" sz="quarter" idx="40" hasCustomPrompt="1"/>
          </p:nvPr>
        </p:nvSpPr>
        <p:spPr>
          <a:xfrm>
            <a:off x="76200" y="1490133"/>
            <a:ext cx="1905000" cy="567267"/>
          </a:xfrm>
          <a:noFill/>
        </p:spPr>
        <p:txBody>
          <a:bodyPr lIns="0" tIns="0" rIns="0" bIns="0" anchor="t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1" baseline="0">
                <a:solidFill>
                  <a:schemeClr val="tx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Section Label:</a:t>
            </a:r>
            <a:endParaRPr lang="en-US" dirty="0"/>
          </a:p>
        </p:txBody>
      </p:sp>
      <p:sp>
        <p:nvSpPr>
          <p:cNvPr id="40" name="Text Placeholder 26"/>
          <p:cNvSpPr>
            <a:spLocks noGrp="1"/>
          </p:cNvSpPr>
          <p:nvPr>
            <p:ph type="body" sz="quarter" idx="41" hasCustomPrompt="1"/>
          </p:nvPr>
        </p:nvSpPr>
        <p:spPr>
          <a:xfrm>
            <a:off x="76200" y="2778694"/>
            <a:ext cx="1905000" cy="567267"/>
          </a:xfrm>
          <a:noFill/>
        </p:spPr>
        <p:txBody>
          <a:bodyPr lIns="0" tIns="0" rIns="0" bIns="0" anchor="t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1" baseline="0">
                <a:solidFill>
                  <a:schemeClr val="tx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Section Label:</a:t>
            </a:r>
            <a:endParaRPr lang="en-US" dirty="0"/>
          </a:p>
        </p:txBody>
      </p:sp>
      <p:sp>
        <p:nvSpPr>
          <p:cNvPr id="41" name="Text Placeholder 26"/>
          <p:cNvSpPr>
            <a:spLocks noGrp="1"/>
          </p:cNvSpPr>
          <p:nvPr>
            <p:ph type="body" sz="quarter" idx="42" hasCustomPrompt="1"/>
          </p:nvPr>
        </p:nvSpPr>
        <p:spPr>
          <a:xfrm>
            <a:off x="76200" y="4074094"/>
            <a:ext cx="1905000" cy="567267"/>
          </a:xfrm>
          <a:noFill/>
        </p:spPr>
        <p:txBody>
          <a:bodyPr lIns="0" tIns="0" rIns="0" bIns="0" anchor="t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1" baseline="0">
                <a:solidFill>
                  <a:schemeClr val="tx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Section Label:</a:t>
            </a:r>
            <a:endParaRPr lang="en-US" dirty="0"/>
          </a:p>
        </p:txBody>
      </p:sp>
      <p:sp>
        <p:nvSpPr>
          <p:cNvPr id="42" name="Text Placeholder 26"/>
          <p:cNvSpPr>
            <a:spLocks noGrp="1"/>
          </p:cNvSpPr>
          <p:nvPr>
            <p:ph type="body" sz="quarter" idx="43" hasCustomPrompt="1"/>
          </p:nvPr>
        </p:nvSpPr>
        <p:spPr>
          <a:xfrm>
            <a:off x="76200" y="5369494"/>
            <a:ext cx="1905000" cy="567267"/>
          </a:xfrm>
          <a:noFill/>
        </p:spPr>
        <p:txBody>
          <a:bodyPr lIns="0" tIns="0" rIns="0" bIns="0" anchor="t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1" baseline="0">
                <a:solidFill>
                  <a:schemeClr val="tx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Section Label:</a:t>
            </a:r>
            <a:endParaRPr lang="en-US" dirty="0"/>
          </a:p>
        </p:txBody>
      </p:sp>
      <p:sp>
        <p:nvSpPr>
          <p:cNvPr id="43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2006601" y="1490133"/>
            <a:ext cx="22605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4" name="Text Placeholder 5"/>
          <p:cNvSpPr>
            <a:spLocks noGrp="1"/>
          </p:cNvSpPr>
          <p:nvPr>
            <p:ph type="body" sz="quarter" idx="30"/>
          </p:nvPr>
        </p:nvSpPr>
        <p:spPr>
          <a:xfrm>
            <a:off x="2006601" y="2778694"/>
            <a:ext cx="22605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5" name="Text Placeholder 5"/>
          <p:cNvSpPr>
            <a:spLocks noGrp="1"/>
          </p:cNvSpPr>
          <p:nvPr>
            <p:ph type="body" sz="quarter" idx="33"/>
          </p:nvPr>
        </p:nvSpPr>
        <p:spPr>
          <a:xfrm>
            <a:off x="2006601" y="4074094"/>
            <a:ext cx="22605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6" name="Text Placeholder 5"/>
          <p:cNvSpPr>
            <a:spLocks noGrp="1"/>
          </p:cNvSpPr>
          <p:nvPr>
            <p:ph type="body" sz="quarter" idx="36"/>
          </p:nvPr>
        </p:nvSpPr>
        <p:spPr>
          <a:xfrm>
            <a:off x="2006601" y="5369494"/>
            <a:ext cx="22605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7" name="Text Placeholder 5"/>
          <p:cNvSpPr>
            <a:spLocks noGrp="1"/>
          </p:cNvSpPr>
          <p:nvPr>
            <p:ph type="body" sz="quarter" idx="28"/>
          </p:nvPr>
        </p:nvSpPr>
        <p:spPr>
          <a:xfrm>
            <a:off x="4394199" y="1490133"/>
            <a:ext cx="22605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8" name="Text Placeholder 5"/>
          <p:cNvSpPr>
            <a:spLocks noGrp="1"/>
          </p:cNvSpPr>
          <p:nvPr>
            <p:ph type="body" sz="quarter" idx="31"/>
          </p:nvPr>
        </p:nvSpPr>
        <p:spPr>
          <a:xfrm>
            <a:off x="4394199" y="2778694"/>
            <a:ext cx="22605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9" name="Text Placeholder 5"/>
          <p:cNvSpPr>
            <a:spLocks noGrp="1"/>
          </p:cNvSpPr>
          <p:nvPr>
            <p:ph type="body" sz="quarter" idx="34"/>
          </p:nvPr>
        </p:nvSpPr>
        <p:spPr>
          <a:xfrm>
            <a:off x="4394199" y="4074094"/>
            <a:ext cx="22605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0" name="Text Placeholder 5"/>
          <p:cNvSpPr>
            <a:spLocks noGrp="1"/>
          </p:cNvSpPr>
          <p:nvPr>
            <p:ph type="body" sz="quarter" idx="37"/>
          </p:nvPr>
        </p:nvSpPr>
        <p:spPr>
          <a:xfrm>
            <a:off x="4394199" y="5369494"/>
            <a:ext cx="22605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1" name="Text Placeholder 5"/>
          <p:cNvSpPr>
            <a:spLocks noGrp="1"/>
          </p:cNvSpPr>
          <p:nvPr>
            <p:ph type="body" sz="quarter" idx="29"/>
          </p:nvPr>
        </p:nvSpPr>
        <p:spPr>
          <a:xfrm>
            <a:off x="6781803" y="1490133"/>
            <a:ext cx="22605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2" name="Text Placeholder 5"/>
          <p:cNvSpPr>
            <a:spLocks noGrp="1"/>
          </p:cNvSpPr>
          <p:nvPr>
            <p:ph type="body" sz="quarter" idx="32"/>
          </p:nvPr>
        </p:nvSpPr>
        <p:spPr>
          <a:xfrm>
            <a:off x="6781803" y="2778694"/>
            <a:ext cx="22605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3" name="Text Placeholder 5"/>
          <p:cNvSpPr>
            <a:spLocks noGrp="1"/>
          </p:cNvSpPr>
          <p:nvPr>
            <p:ph type="body" sz="quarter" idx="35"/>
          </p:nvPr>
        </p:nvSpPr>
        <p:spPr>
          <a:xfrm>
            <a:off x="6781803" y="4074094"/>
            <a:ext cx="22605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4" name="Text Placeholder 5"/>
          <p:cNvSpPr>
            <a:spLocks noGrp="1"/>
          </p:cNvSpPr>
          <p:nvPr>
            <p:ph type="body" sz="quarter" idx="38"/>
          </p:nvPr>
        </p:nvSpPr>
        <p:spPr>
          <a:xfrm>
            <a:off x="6781803" y="5369494"/>
            <a:ext cx="22605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658997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tuation Challenges Critical 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2006601" y="1385843"/>
            <a:ext cx="69087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30"/>
          </p:nvPr>
        </p:nvSpPr>
        <p:spPr>
          <a:xfrm>
            <a:off x="2006601" y="2935250"/>
            <a:ext cx="69087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33"/>
          </p:nvPr>
        </p:nvSpPr>
        <p:spPr>
          <a:xfrm>
            <a:off x="2006601" y="4781005"/>
            <a:ext cx="69087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171450" y="1385843"/>
            <a:ext cx="1835151" cy="5191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eaLnBrk="0" hangingPunct="0">
              <a:spcBef>
                <a:spcPts val="600"/>
              </a:spcBef>
              <a:buFont typeface="Arial" pitchFamily="34" charset="0"/>
              <a:buNone/>
            </a:pPr>
            <a:r>
              <a:rPr lang="en-US" sz="1600" b="1" dirty="0" smtClean="0">
                <a:solidFill>
                  <a:prstClr val="black"/>
                </a:solidFill>
                <a:latin typeface="Arial"/>
                <a:ea typeface="ＭＳ Ｐゴシック" pitchFamily="-112" charset="-128"/>
              </a:rPr>
              <a:t>Situation: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152400" y="2935250"/>
            <a:ext cx="1835151" cy="5191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eaLnBrk="0" hangingPunct="0">
              <a:spcBef>
                <a:spcPts val="600"/>
              </a:spcBef>
              <a:buFont typeface="Arial" pitchFamily="34" charset="0"/>
              <a:buNone/>
            </a:pPr>
            <a:r>
              <a:rPr lang="en-US" sz="1600" b="1" dirty="0" smtClean="0">
                <a:solidFill>
                  <a:prstClr val="black"/>
                </a:solidFill>
                <a:latin typeface="Arial"/>
                <a:ea typeface="ＭＳ Ｐゴシック" pitchFamily="-112" charset="-128"/>
              </a:rPr>
              <a:t>Challenges: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52400" y="4781005"/>
            <a:ext cx="1835151" cy="5191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eaLnBrk="0" hangingPunct="0">
              <a:spcBef>
                <a:spcPts val="600"/>
              </a:spcBef>
              <a:buFont typeface="Arial" pitchFamily="34" charset="0"/>
              <a:buNone/>
            </a:pPr>
            <a:r>
              <a:rPr lang="en-US" sz="1600" b="1" dirty="0" smtClean="0">
                <a:solidFill>
                  <a:prstClr val="black"/>
                </a:solidFill>
                <a:latin typeface="Arial"/>
                <a:ea typeface="ＭＳ Ｐゴシック" pitchFamily="-112" charset="-128"/>
              </a:rPr>
              <a:t>Critical Questions:</a:t>
            </a:r>
          </a:p>
        </p:txBody>
      </p:sp>
    </p:spTree>
    <p:extLst>
      <p:ext uri="{BB962C8B-B14F-4D97-AF65-F5344CB8AC3E}">
        <p14:creationId xmlns:p14="http://schemas.microsoft.com/office/powerpoint/2010/main" val="13263253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161402" y="1379538"/>
            <a:ext cx="4206240" cy="5131794"/>
          </a:xfrm>
        </p:spPr>
        <p:txBody>
          <a:bodyPr lIns="0" tIns="0" rIns="0" bIns="0">
            <a:noAutofit/>
          </a:bodyPr>
          <a:lstStyle>
            <a:lvl1pPr>
              <a:spcBef>
                <a:spcPts val="400"/>
              </a:spcBef>
              <a:spcAft>
                <a:spcPts val="400"/>
              </a:spcAft>
              <a:defRPr sz="2000"/>
            </a:lvl1pPr>
            <a:lvl2pPr>
              <a:spcBef>
                <a:spcPts val="400"/>
              </a:spcBef>
              <a:spcAft>
                <a:spcPts val="400"/>
              </a:spcAft>
              <a:defRPr sz="1800"/>
            </a:lvl2pPr>
            <a:lvl3pPr>
              <a:spcBef>
                <a:spcPts val="400"/>
              </a:spcBef>
              <a:spcAft>
                <a:spcPts val="400"/>
              </a:spcAft>
              <a:defRPr sz="1600"/>
            </a:lvl3pPr>
            <a:lvl4pPr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  <a:defRPr sz="1600"/>
            </a:lvl4pPr>
            <a:lvl5pPr>
              <a:spcBef>
                <a:spcPts val="400"/>
              </a:spcBef>
              <a:spcAft>
                <a:spcPts val="400"/>
              </a:spcAft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752453" y="1379538"/>
            <a:ext cx="4206240" cy="5131794"/>
          </a:xfrm>
        </p:spPr>
        <p:txBody>
          <a:bodyPr lIns="0" tIns="0" rIns="0" bIns="0">
            <a:noAutofit/>
          </a:bodyPr>
          <a:lstStyle>
            <a:lvl1pPr>
              <a:spcBef>
                <a:spcPts val="400"/>
              </a:spcBef>
              <a:spcAft>
                <a:spcPts val="400"/>
              </a:spcAft>
              <a:defRPr sz="2000"/>
            </a:lvl1pPr>
            <a:lvl2pPr>
              <a:spcBef>
                <a:spcPts val="400"/>
              </a:spcBef>
              <a:spcAft>
                <a:spcPts val="400"/>
              </a:spcAft>
              <a:defRPr sz="1800"/>
            </a:lvl2pPr>
            <a:lvl3pPr>
              <a:spcBef>
                <a:spcPts val="400"/>
              </a:spcBef>
              <a:spcAft>
                <a:spcPts val="400"/>
              </a:spcAft>
              <a:defRPr sz="1600"/>
            </a:lvl3pPr>
            <a:lvl4pPr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  <a:defRPr sz="1600"/>
            </a:lvl4pPr>
            <a:lvl5pPr>
              <a:spcBef>
                <a:spcPts val="400"/>
              </a:spcBef>
              <a:spcAft>
                <a:spcPts val="400"/>
              </a:spcAft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9129029"/>
      </p:ext>
    </p:extLst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w/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26"/>
          <p:cNvSpPr>
            <a:spLocks noGrp="1"/>
          </p:cNvSpPr>
          <p:nvPr>
            <p:ph type="body" sz="quarter" idx="23" hasCustomPrompt="1"/>
          </p:nvPr>
        </p:nvSpPr>
        <p:spPr>
          <a:xfrm>
            <a:off x="171450" y="1392238"/>
            <a:ext cx="4297680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0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2" name="Text Placeholder 26"/>
          <p:cNvSpPr>
            <a:spLocks noGrp="1"/>
          </p:cNvSpPr>
          <p:nvPr>
            <p:ph type="body" sz="quarter" idx="25" hasCustomPrompt="1"/>
          </p:nvPr>
        </p:nvSpPr>
        <p:spPr>
          <a:xfrm>
            <a:off x="4714558" y="1392238"/>
            <a:ext cx="4297680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0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171450" y="2057400"/>
            <a:ext cx="4297680" cy="4572000"/>
          </a:xfrm>
        </p:spPr>
        <p:txBody>
          <a:bodyPr lIns="0" tIns="0" rIns="0" bIns="0">
            <a:noAutofit/>
          </a:bodyPr>
          <a:lstStyle>
            <a:lvl1pPr>
              <a:spcBef>
                <a:spcPts val="400"/>
              </a:spcBef>
              <a:spcAft>
                <a:spcPts val="400"/>
              </a:spcAft>
              <a:defRPr sz="2000"/>
            </a:lvl1pPr>
            <a:lvl2pPr>
              <a:spcBef>
                <a:spcPts val="400"/>
              </a:spcBef>
              <a:spcAft>
                <a:spcPts val="400"/>
              </a:spcAft>
              <a:defRPr sz="1600"/>
            </a:lvl2pPr>
            <a:lvl3pPr>
              <a:spcBef>
                <a:spcPts val="400"/>
              </a:spcBef>
              <a:spcAft>
                <a:spcPts val="400"/>
              </a:spcAft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24"/>
          </p:nvPr>
        </p:nvSpPr>
        <p:spPr>
          <a:xfrm>
            <a:off x="4705634" y="2057400"/>
            <a:ext cx="4297680" cy="4572000"/>
          </a:xfrm>
        </p:spPr>
        <p:txBody>
          <a:bodyPr lIns="0" tIns="0" rIns="0" bIns="0">
            <a:noAutofit/>
          </a:bodyPr>
          <a:lstStyle>
            <a:lvl1pPr>
              <a:spcBef>
                <a:spcPts val="400"/>
              </a:spcBef>
              <a:spcAft>
                <a:spcPts val="400"/>
              </a:spcAft>
              <a:defRPr sz="2000"/>
            </a:lvl1pPr>
            <a:lvl2pPr>
              <a:spcBef>
                <a:spcPts val="400"/>
              </a:spcBef>
              <a:spcAft>
                <a:spcPts val="400"/>
              </a:spcAft>
              <a:defRPr sz="1600"/>
            </a:lvl2pPr>
            <a:lvl3pPr>
              <a:spcBef>
                <a:spcPts val="400"/>
              </a:spcBef>
              <a:spcAft>
                <a:spcPts val="400"/>
              </a:spcAft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4771190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18" Type="http://schemas.openxmlformats.org/officeDocument/2006/relationships/slideLayout" Target="../slideLayouts/slideLayout19.xml"/><Relationship Id="rId26" Type="http://schemas.openxmlformats.org/officeDocument/2006/relationships/slideLayout" Target="../slideLayouts/slideLayout27.xml"/><Relationship Id="rId39" Type="http://schemas.openxmlformats.org/officeDocument/2006/relationships/slideLayout" Target="../slideLayouts/slideLayout40.xml"/><Relationship Id="rId3" Type="http://schemas.openxmlformats.org/officeDocument/2006/relationships/slideLayout" Target="../slideLayouts/slideLayout4.xml"/><Relationship Id="rId21" Type="http://schemas.openxmlformats.org/officeDocument/2006/relationships/slideLayout" Target="../slideLayouts/slideLayout22.xml"/><Relationship Id="rId34" Type="http://schemas.openxmlformats.org/officeDocument/2006/relationships/slideLayout" Target="../slideLayouts/slideLayout35.xml"/><Relationship Id="rId42" Type="http://schemas.openxmlformats.org/officeDocument/2006/relationships/slideLayout" Target="../slideLayouts/slideLayout43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8.xml"/><Relationship Id="rId25" Type="http://schemas.openxmlformats.org/officeDocument/2006/relationships/slideLayout" Target="../slideLayouts/slideLayout26.xml"/><Relationship Id="rId33" Type="http://schemas.openxmlformats.org/officeDocument/2006/relationships/slideLayout" Target="../slideLayouts/slideLayout34.xml"/><Relationship Id="rId38" Type="http://schemas.openxmlformats.org/officeDocument/2006/relationships/slideLayout" Target="../slideLayouts/slideLayout39.xml"/><Relationship Id="rId46" Type="http://schemas.openxmlformats.org/officeDocument/2006/relationships/image" Target="../media/image3.jpeg"/><Relationship Id="rId2" Type="http://schemas.openxmlformats.org/officeDocument/2006/relationships/slideLayout" Target="../slideLayouts/slideLayout3.xml"/><Relationship Id="rId16" Type="http://schemas.openxmlformats.org/officeDocument/2006/relationships/slideLayout" Target="../slideLayouts/slideLayout17.xml"/><Relationship Id="rId20" Type="http://schemas.openxmlformats.org/officeDocument/2006/relationships/slideLayout" Target="../slideLayouts/slideLayout21.xml"/><Relationship Id="rId29" Type="http://schemas.openxmlformats.org/officeDocument/2006/relationships/slideLayout" Target="../slideLayouts/slideLayout30.xml"/><Relationship Id="rId41" Type="http://schemas.openxmlformats.org/officeDocument/2006/relationships/slideLayout" Target="../slideLayouts/slideLayout42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24" Type="http://schemas.openxmlformats.org/officeDocument/2006/relationships/slideLayout" Target="../slideLayouts/slideLayout25.xml"/><Relationship Id="rId32" Type="http://schemas.openxmlformats.org/officeDocument/2006/relationships/slideLayout" Target="../slideLayouts/slideLayout33.xml"/><Relationship Id="rId37" Type="http://schemas.openxmlformats.org/officeDocument/2006/relationships/slideLayout" Target="../slideLayouts/slideLayout38.xml"/><Relationship Id="rId40" Type="http://schemas.openxmlformats.org/officeDocument/2006/relationships/slideLayout" Target="../slideLayouts/slideLayout41.xml"/><Relationship Id="rId45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6.xml"/><Relationship Id="rId23" Type="http://schemas.openxmlformats.org/officeDocument/2006/relationships/slideLayout" Target="../slideLayouts/slideLayout24.xml"/><Relationship Id="rId28" Type="http://schemas.openxmlformats.org/officeDocument/2006/relationships/slideLayout" Target="../slideLayouts/slideLayout29.xml"/><Relationship Id="rId36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11.xml"/><Relationship Id="rId19" Type="http://schemas.openxmlformats.org/officeDocument/2006/relationships/slideLayout" Target="../slideLayouts/slideLayout20.xml"/><Relationship Id="rId31" Type="http://schemas.openxmlformats.org/officeDocument/2006/relationships/slideLayout" Target="../slideLayouts/slideLayout32.xml"/><Relationship Id="rId44" Type="http://schemas.openxmlformats.org/officeDocument/2006/relationships/slideLayout" Target="../slideLayouts/slideLayout45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Relationship Id="rId22" Type="http://schemas.openxmlformats.org/officeDocument/2006/relationships/slideLayout" Target="../slideLayouts/slideLayout23.xml"/><Relationship Id="rId27" Type="http://schemas.openxmlformats.org/officeDocument/2006/relationships/slideLayout" Target="../slideLayouts/slideLayout28.xml"/><Relationship Id="rId30" Type="http://schemas.openxmlformats.org/officeDocument/2006/relationships/slideLayout" Target="../slideLayouts/slideLayout31.xml"/><Relationship Id="rId35" Type="http://schemas.openxmlformats.org/officeDocument/2006/relationships/slideLayout" Target="../slideLayouts/slideLayout36.xml"/><Relationship Id="rId43" Type="http://schemas.openxmlformats.org/officeDocument/2006/relationships/slideLayout" Target="../slideLayouts/slideLayout4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18" Type="http://schemas.openxmlformats.org/officeDocument/2006/relationships/slideLayout" Target="../slideLayouts/slideLayout63.xml"/><Relationship Id="rId26" Type="http://schemas.openxmlformats.org/officeDocument/2006/relationships/slideLayout" Target="../slideLayouts/slideLayout71.xml"/><Relationship Id="rId39" Type="http://schemas.openxmlformats.org/officeDocument/2006/relationships/slideLayout" Target="../slideLayouts/slideLayout84.xml"/><Relationship Id="rId3" Type="http://schemas.openxmlformats.org/officeDocument/2006/relationships/slideLayout" Target="../slideLayouts/slideLayout48.xml"/><Relationship Id="rId21" Type="http://schemas.openxmlformats.org/officeDocument/2006/relationships/slideLayout" Target="../slideLayouts/slideLayout66.xml"/><Relationship Id="rId34" Type="http://schemas.openxmlformats.org/officeDocument/2006/relationships/slideLayout" Target="../slideLayouts/slideLayout79.xml"/><Relationship Id="rId42" Type="http://schemas.openxmlformats.org/officeDocument/2006/relationships/slideLayout" Target="../slideLayouts/slideLayout87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slideLayout" Target="../slideLayouts/slideLayout62.xml"/><Relationship Id="rId25" Type="http://schemas.openxmlformats.org/officeDocument/2006/relationships/slideLayout" Target="../slideLayouts/slideLayout70.xml"/><Relationship Id="rId33" Type="http://schemas.openxmlformats.org/officeDocument/2006/relationships/slideLayout" Target="../slideLayouts/slideLayout78.xml"/><Relationship Id="rId38" Type="http://schemas.openxmlformats.org/officeDocument/2006/relationships/slideLayout" Target="../slideLayouts/slideLayout83.xml"/><Relationship Id="rId46" Type="http://schemas.openxmlformats.org/officeDocument/2006/relationships/image" Target="../media/image3.jpeg"/><Relationship Id="rId2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61.xml"/><Relationship Id="rId20" Type="http://schemas.openxmlformats.org/officeDocument/2006/relationships/slideLayout" Target="../slideLayouts/slideLayout65.xml"/><Relationship Id="rId29" Type="http://schemas.openxmlformats.org/officeDocument/2006/relationships/slideLayout" Target="../slideLayouts/slideLayout74.xml"/><Relationship Id="rId41" Type="http://schemas.openxmlformats.org/officeDocument/2006/relationships/slideLayout" Target="../slideLayouts/slideLayout86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24" Type="http://schemas.openxmlformats.org/officeDocument/2006/relationships/slideLayout" Target="../slideLayouts/slideLayout69.xml"/><Relationship Id="rId32" Type="http://schemas.openxmlformats.org/officeDocument/2006/relationships/slideLayout" Target="../slideLayouts/slideLayout77.xml"/><Relationship Id="rId37" Type="http://schemas.openxmlformats.org/officeDocument/2006/relationships/slideLayout" Target="../slideLayouts/slideLayout82.xml"/><Relationship Id="rId40" Type="http://schemas.openxmlformats.org/officeDocument/2006/relationships/slideLayout" Target="../slideLayouts/slideLayout85.xml"/><Relationship Id="rId45" Type="http://schemas.openxmlformats.org/officeDocument/2006/relationships/theme" Target="../theme/theme3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23" Type="http://schemas.openxmlformats.org/officeDocument/2006/relationships/slideLayout" Target="../slideLayouts/slideLayout68.xml"/><Relationship Id="rId28" Type="http://schemas.openxmlformats.org/officeDocument/2006/relationships/slideLayout" Target="../slideLayouts/slideLayout73.xml"/><Relationship Id="rId36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55.xml"/><Relationship Id="rId19" Type="http://schemas.openxmlformats.org/officeDocument/2006/relationships/slideLayout" Target="../slideLayouts/slideLayout64.xml"/><Relationship Id="rId31" Type="http://schemas.openxmlformats.org/officeDocument/2006/relationships/slideLayout" Target="../slideLayouts/slideLayout76.xml"/><Relationship Id="rId44" Type="http://schemas.openxmlformats.org/officeDocument/2006/relationships/slideLayout" Target="../slideLayouts/slideLayout89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Relationship Id="rId22" Type="http://schemas.openxmlformats.org/officeDocument/2006/relationships/slideLayout" Target="../slideLayouts/slideLayout67.xml"/><Relationship Id="rId27" Type="http://schemas.openxmlformats.org/officeDocument/2006/relationships/slideLayout" Target="../slideLayouts/slideLayout72.xml"/><Relationship Id="rId30" Type="http://schemas.openxmlformats.org/officeDocument/2006/relationships/slideLayout" Target="../slideLayouts/slideLayout75.xml"/><Relationship Id="rId35" Type="http://schemas.openxmlformats.org/officeDocument/2006/relationships/slideLayout" Target="../slideLayouts/slideLayout80.xml"/><Relationship Id="rId43" Type="http://schemas.openxmlformats.org/officeDocument/2006/relationships/slideLayout" Target="../slideLayouts/slideLayout8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slideLayout" Target="../slideLayouts/slideLayout102.xml"/><Relationship Id="rId18" Type="http://schemas.openxmlformats.org/officeDocument/2006/relationships/slideLayout" Target="../slideLayouts/slideLayout107.xml"/><Relationship Id="rId26" Type="http://schemas.openxmlformats.org/officeDocument/2006/relationships/slideLayout" Target="../slideLayouts/slideLayout115.xml"/><Relationship Id="rId39" Type="http://schemas.openxmlformats.org/officeDocument/2006/relationships/slideLayout" Target="../slideLayouts/slideLayout128.xml"/><Relationship Id="rId3" Type="http://schemas.openxmlformats.org/officeDocument/2006/relationships/slideLayout" Target="../slideLayouts/slideLayout92.xml"/><Relationship Id="rId21" Type="http://schemas.openxmlformats.org/officeDocument/2006/relationships/slideLayout" Target="../slideLayouts/slideLayout110.xml"/><Relationship Id="rId34" Type="http://schemas.openxmlformats.org/officeDocument/2006/relationships/slideLayout" Target="../slideLayouts/slideLayout123.xml"/><Relationship Id="rId42" Type="http://schemas.openxmlformats.org/officeDocument/2006/relationships/slideLayout" Target="../slideLayouts/slideLayout131.xml"/><Relationship Id="rId7" Type="http://schemas.openxmlformats.org/officeDocument/2006/relationships/slideLayout" Target="../slideLayouts/slideLayout96.xml"/><Relationship Id="rId12" Type="http://schemas.openxmlformats.org/officeDocument/2006/relationships/slideLayout" Target="../slideLayouts/slideLayout101.xml"/><Relationship Id="rId17" Type="http://schemas.openxmlformats.org/officeDocument/2006/relationships/slideLayout" Target="../slideLayouts/slideLayout106.xml"/><Relationship Id="rId25" Type="http://schemas.openxmlformats.org/officeDocument/2006/relationships/slideLayout" Target="../slideLayouts/slideLayout114.xml"/><Relationship Id="rId33" Type="http://schemas.openxmlformats.org/officeDocument/2006/relationships/slideLayout" Target="../slideLayouts/slideLayout122.xml"/><Relationship Id="rId38" Type="http://schemas.openxmlformats.org/officeDocument/2006/relationships/slideLayout" Target="../slideLayouts/slideLayout127.xml"/><Relationship Id="rId46" Type="http://schemas.openxmlformats.org/officeDocument/2006/relationships/image" Target="../media/image3.jpeg"/><Relationship Id="rId2" Type="http://schemas.openxmlformats.org/officeDocument/2006/relationships/slideLayout" Target="../slideLayouts/slideLayout91.xml"/><Relationship Id="rId16" Type="http://schemas.openxmlformats.org/officeDocument/2006/relationships/slideLayout" Target="../slideLayouts/slideLayout105.xml"/><Relationship Id="rId20" Type="http://schemas.openxmlformats.org/officeDocument/2006/relationships/slideLayout" Target="../slideLayouts/slideLayout109.xml"/><Relationship Id="rId29" Type="http://schemas.openxmlformats.org/officeDocument/2006/relationships/slideLayout" Target="../slideLayouts/slideLayout118.xml"/><Relationship Id="rId41" Type="http://schemas.openxmlformats.org/officeDocument/2006/relationships/slideLayout" Target="../slideLayouts/slideLayout130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24" Type="http://schemas.openxmlformats.org/officeDocument/2006/relationships/slideLayout" Target="../slideLayouts/slideLayout113.xml"/><Relationship Id="rId32" Type="http://schemas.openxmlformats.org/officeDocument/2006/relationships/slideLayout" Target="../slideLayouts/slideLayout121.xml"/><Relationship Id="rId37" Type="http://schemas.openxmlformats.org/officeDocument/2006/relationships/slideLayout" Target="../slideLayouts/slideLayout126.xml"/><Relationship Id="rId40" Type="http://schemas.openxmlformats.org/officeDocument/2006/relationships/slideLayout" Target="../slideLayouts/slideLayout129.xml"/><Relationship Id="rId45" Type="http://schemas.openxmlformats.org/officeDocument/2006/relationships/theme" Target="../theme/theme4.xml"/><Relationship Id="rId5" Type="http://schemas.openxmlformats.org/officeDocument/2006/relationships/slideLayout" Target="../slideLayouts/slideLayout94.xml"/><Relationship Id="rId15" Type="http://schemas.openxmlformats.org/officeDocument/2006/relationships/slideLayout" Target="../slideLayouts/slideLayout104.xml"/><Relationship Id="rId23" Type="http://schemas.openxmlformats.org/officeDocument/2006/relationships/slideLayout" Target="../slideLayouts/slideLayout112.xml"/><Relationship Id="rId28" Type="http://schemas.openxmlformats.org/officeDocument/2006/relationships/slideLayout" Target="../slideLayouts/slideLayout117.xml"/><Relationship Id="rId36" Type="http://schemas.openxmlformats.org/officeDocument/2006/relationships/slideLayout" Target="../slideLayouts/slideLayout125.xml"/><Relationship Id="rId10" Type="http://schemas.openxmlformats.org/officeDocument/2006/relationships/slideLayout" Target="../slideLayouts/slideLayout99.xml"/><Relationship Id="rId19" Type="http://schemas.openxmlformats.org/officeDocument/2006/relationships/slideLayout" Target="../slideLayouts/slideLayout108.xml"/><Relationship Id="rId31" Type="http://schemas.openxmlformats.org/officeDocument/2006/relationships/slideLayout" Target="../slideLayouts/slideLayout120.xml"/><Relationship Id="rId44" Type="http://schemas.openxmlformats.org/officeDocument/2006/relationships/slideLayout" Target="../slideLayouts/slideLayout133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Relationship Id="rId14" Type="http://schemas.openxmlformats.org/officeDocument/2006/relationships/slideLayout" Target="../slideLayouts/slideLayout103.xml"/><Relationship Id="rId22" Type="http://schemas.openxmlformats.org/officeDocument/2006/relationships/slideLayout" Target="../slideLayouts/slideLayout111.xml"/><Relationship Id="rId27" Type="http://schemas.openxmlformats.org/officeDocument/2006/relationships/slideLayout" Target="../slideLayouts/slideLayout116.xml"/><Relationship Id="rId30" Type="http://schemas.openxmlformats.org/officeDocument/2006/relationships/slideLayout" Target="../slideLayouts/slideLayout119.xml"/><Relationship Id="rId35" Type="http://schemas.openxmlformats.org/officeDocument/2006/relationships/slideLayout" Target="../slideLayouts/slideLayout124.xml"/><Relationship Id="rId43" Type="http://schemas.openxmlformats.org/officeDocument/2006/relationships/slideLayout" Target="../slideLayouts/slideLayout13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1.xml"/><Relationship Id="rId13" Type="http://schemas.openxmlformats.org/officeDocument/2006/relationships/slideLayout" Target="../slideLayouts/slideLayout146.xml"/><Relationship Id="rId18" Type="http://schemas.openxmlformats.org/officeDocument/2006/relationships/slideLayout" Target="../slideLayouts/slideLayout151.xml"/><Relationship Id="rId26" Type="http://schemas.openxmlformats.org/officeDocument/2006/relationships/slideLayout" Target="../slideLayouts/slideLayout159.xml"/><Relationship Id="rId39" Type="http://schemas.openxmlformats.org/officeDocument/2006/relationships/slideLayout" Target="../slideLayouts/slideLayout172.xml"/><Relationship Id="rId3" Type="http://schemas.openxmlformats.org/officeDocument/2006/relationships/slideLayout" Target="../slideLayouts/slideLayout136.xml"/><Relationship Id="rId21" Type="http://schemas.openxmlformats.org/officeDocument/2006/relationships/slideLayout" Target="../slideLayouts/slideLayout154.xml"/><Relationship Id="rId34" Type="http://schemas.openxmlformats.org/officeDocument/2006/relationships/slideLayout" Target="../slideLayouts/slideLayout167.xml"/><Relationship Id="rId42" Type="http://schemas.openxmlformats.org/officeDocument/2006/relationships/slideLayout" Target="../slideLayouts/slideLayout175.xml"/><Relationship Id="rId7" Type="http://schemas.openxmlformats.org/officeDocument/2006/relationships/slideLayout" Target="../slideLayouts/slideLayout140.xml"/><Relationship Id="rId12" Type="http://schemas.openxmlformats.org/officeDocument/2006/relationships/slideLayout" Target="../slideLayouts/slideLayout145.xml"/><Relationship Id="rId17" Type="http://schemas.openxmlformats.org/officeDocument/2006/relationships/slideLayout" Target="../slideLayouts/slideLayout150.xml"/><Relationship Id="rId25" Type="http://schemas.openxmlformats.org/officeDocument/2006/relationships/slideLayout" Target="../slideLayouts/slideLayout158.xml"/><Relationship Id="rId33" Type="http://schemas.openxmlformats.org/officeDocument/2006/relationships/slideLayout" Target="../slideLayouts/slideLayout166.xml"/><Relationship Id="rId38" Type="http://schemas.openxmlformats.org/officeDocument/2006/relationships/slideLayout" Target="../slideLayouts/slideLayout171.xml"/><Relationship Id="rId46" Type="http://schemas.openxmlformats.org/officeDocument/2006/relationships/image" Target="../media/image3.jpeg"/><Relationship Id="rId2" Type="http://schemas.openxmlformats.org/officeDocument/2006/relationships/slideLayout" Target="../slideLayouts/slideLayout135.xml"/><Relationship Id="rId16" Type="http://schemas.openxmlformats.org/officeDocument/2006/relationships/slideLayout" Target="../slideLayouts/slideLayout149.xml"/><Relationship Id="rId20" Type="http://schemas.openxmlformats.org/officeDocument/2006/relationships/slideLayout" Target="../slideLayouts/slideLayout153.xml"/><Relationship Id="rId29" Type="http://schemas.openxmlformats.org/officeDocument/2006/relationships/slideLayout" Target="../slideLayouts/slideLayout162.xml"/><Relationship Id="rId41" Type="http://schemas.openxmlformats.org/officeDocument/2006/relationships/slideLayout" Target="../slideLayouts/slideLayout174.xml"/><Relationship Id="rId1" Type="http://schemas.openxmlformats.org/officeDocument/2006/relationships/slideLayout" Target="../slideLayouts/slideLayout134.xml"/><Relationship Id="rId6" Type="http://schemas.openxmlformats.org/officeDocument/2006/relationships/slideLayout" Target="../slideLayouts/slideLayout139.xml"/><Relationship Id="rId11" Type="http://schemas.openxmlformats.org/officeDocument/2006/relationships/slideLayout" Target="../slideLayouts/slideLayout144.xml"/><Relationship Id="rId24" Type="http://schemas.openxmlformats.org/officeDocument/2006/relationships/slideLayout" Target="../slideLayouts/slideLayout157.xml"/><Relationship Id="rId32" Type="http://schemas.openxmlformats.org/officeDocument/2006/relationships/slideLayout" Target="../slideLayouts/slideLayout165.xml"/><Relationship Id="rId37" Type="http://schemas.openxmlformats.org/officeDocument/2006/relationships/slideLayout" Target="../slideLayouts/slideLayout170.xml"/><Relationship Id="rId40" Type="http://schemas.openxmlformats.org/officeDocument/2006/relationships/slideLayout" Target="../slideLayouts/slideLayout173.xml"/><Relationship Id="rId45" Type="http://schemas.openxmlformats.org/officeDocument/2006/relationships/theme" Target="../theme/theme5.xml"/><Relationship Id="rId5" Type="http://schemas.openxmlformats.org/officeDocument/2006/relationships/slideLayout" Target="../slideLayouts/slideLayout138.xml"/><Relationship Id="rId15" Type="http://schemas.openxmlformats.org/officeDocument/2006/relationships/slideLayout" Target="../slideLayouts/slideLayout148.xml"/><Relationship Id="rId23" Type="http://schemas.openxmlformats.org/officeDocument/2006/relationships/slideLayout" Target="../slideLayouts/slideLayout156.xml"/><Relationship Id="rId28" Type="http://schemas.openxmlformats.org/officeDocument/2006/relationships/slideLayout" Target="../slideLayouts/slideLayout161.xml"/><Relationship Id="rId36" Type="http://schemas.openxmlformats.org/officeDocument/2006/relationships/slideLayout" Target="../slideLayouts/slideLayout169.xml"/><Relationship Id="rId10" Type="http://schemas.openxmlformats.org/officeDocument/2006/relationships/slideLayout" Target="../slideLayouts/slideLayout143.xml"/><Relationship Id="rId19" Type="http://schemas.openxmlformats.org/officeDocument/2006/relationships/slideLayout" Target="../slideLayouts/slideLayout152.xml"/><Relationship Id="rId31" Type="http://schemas.openxmlformats.org/officeDocument/2006/relationships/slideLayout" Target="../slideLayouts/slideLayout164.xml"/><Relationship Id="rId44" Type="http://schemas.openxmlformats.org/officeDocument/2006/relationships/slideLayout" Target="../slideLayouts/slideLayout177.xml"/><Relationship Id="rId4" Type="http://schemas.openxmlformats.org/officeDocument/2006/relationships/slideLayout" Target="../slideLayouts/slideLayout137.xml"/><Relationship Id="rId9" Type="http://schemas.openxmlformats.org/officeDocument/2006/relationships/slideLayout" Target="../slideLayouts/slideLayout142.xml"/><Relationship Id="rId14" Type="http://schemas.openxmlformats.org/officeDocument/2006/relationships/slideLayout" Target="../slideLayouts/slideLayout147.xml"/><Relationship Id="rId22" Type="http://schemas.openxmlformats.org/officeDocument/2006/relationships/slideLayout" Target="../slideLayouts/slideLayout155.xml"/><Relationship Id="rId27" Type="http://schemas.openxmlformats.org/officeDocument/2006/relationships/slideLayout" Target="../slideLayouts/slideLayout160.xml"/><Relationship Id="rId30" Type="http://schemas.openxmlformats.org/officeDocument/2006/relationships/slideLayout" Target="../slideLayouts/slideLayout163.xml"/><Relationship Id="rId35" Type="http://schemas.openxmlformats.org/officeDocument/2006/relationships/slideLayout" Target="../slideLayouts/slideLayout168.xml"/><Relationship Id="rId43" Type="http://schemas.openxmlformats.org/officeDocument/2006/relationships/slideLayout" Target="../slideLayouts/slideLayout17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5.xml"/><Relationship Id="rId13" Type="http://schemas.openxmlformats.org/officeDocument/2006/relationships/slideLayout" Target="../slideLayouts/slideLayout190.xml"/><Relationship Id="rId18" Type="http://schemas.openxmlformats.org/officeDocument/2006/relationships/slideLayout" Target="../slideLayouts/slideLayout195.xml"/><Relationship Id="rId3" Type="http://schemas.openxmlformats.org/officeDocument/2006/relationships/slideLayout" Target="../slideLayouts/slideLayout180.xml"/><Relationship Id="rId21" Type="http://schemas.openxmlformats.org/officeDocument/2006/relationships/slideLayout" Target="../slideLayouts/slideLayout198.xml"/><Relationship Id="rId7" Type="http://schemas.openxmlformats.org/officeDocument/2006/relationships/slideLayout" Target="../slideLayouts/slideLayout184.xml"/><Relationship Id="rId12" Type="http://schemas.openxmlformats.org/officeDocument/2006/relationships/slideLayout" Target="../slideLayouts/slideLayout189.xml"/><Relationship Id="rId17" Type="http://schemas.openxmlformats.org/officeDocument/2006/relationships/slideLayout" Target="../slideLayouts/slideLayout194.xml"/><Relationship Id="rId25" Type="http://schemas.openxmlformats.org/officeDocument/2006/relationships/image" Target="../media/image13.jpeg"/><Relationship Id="rId2" Type="http://schemas.openxmlformats.org/officeDocument/2006/relationships/slideLayout" Target="../slideLayouts/slideLayout179.xml"/><Relationship Id="rId16" Type="http://schemas.openxmlformats.org/officeDocument/2006/relationships/slideLayout" Target="../slideLayouts/slideLayout193.xml"/><Relationship Id="rId20" Type="http://schemas.openxmlformats.org/officeDocument/2006/relationships/slideLayout" Target="../slideLayouts/slideLayout197.xml"/><Relationship Id="rId1" Type="http://schemas.openxmlformats.org/officeDocument/2006/relationships/slideLayout" Target="../slideLayouts/slideLayout178.xml"/><Relationship Id="rId6" Type="http://schemas.openxmlformats.org/officeDocument/2006/relationships/slideLayout" Target="../slideLayouts/slideLayout183.xml"/><Relationship Id="rId11" Type="http://schemas.openxmlformats.org/officeDocument/2006/relationships/slideLayout" Target="../slideLayouts/slideLayout188.xml"/><Relationship Id="rId24" Type="http://schemas.openxmlformats.org/officeDocument/2006/relationships/theme" Target="../theme/theme6.xml"/><Relationship Id="rId5" Type="http://schemas.openxmlformats.org/officeDocument/2006/relationships/slideLayout" Target="../slideLayouts/slideLayout182.xml"/><Relationship Id="rId15" Type="http://schemas.openxmlformats.org/officeDocument/2006/relationships/slideLayout" Target="../slideLayouts/slideLayout192.xml"/><Relationship Id="rId23" Type="http://schemas.openxmlformats.org/officeDocument/2006/relationships/slideLayout" Target="../slideLayouts/slideLayout200.xml"/><Relationship Id="rId10" Type="http://schemas.openxmlformats.org/officeDocument/2006/relationships/slideLayout" Target="../slideLayouts/slideLayout187.xml"/><Relationship Id="rId19" Type="http://schemas.openxmlformats.org/officeDocument/2006/relationships/slideLayout" Target="../slideLayouts/slideLayout196.xml"/><Relationship Id="rId4" Type="http://schemas.openxmlformats.org/officeDocument/2006/relationships/slideLayout" Target="../slideLayouts/slideLayout181.xml"/><Relationship Id="rId9" Type="http://schemas.openxmlformats.org/officeDocument/2006/relationships/slideLayout" Target="../slideLayouts/slideLayout186.xml"/><Relationship Id="rId14" Type="http://schemas.openxmlformats.org/officeDocument/2006/relationships/slideLayout" Target="../slideLayouts/slideLayout191.xml"/><Relationship Id="rId22" Type="http://schemas.openxmlformats.org/officeDocument/2006/relationships/slideLayout" Target="../slideLayouts/slideLayout19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8.xml"/><Relationship Id="rId13" Type="http://schemas.openxmlformats.org/officeDocument/2006/relationships/slideLayout" Target="../slideLayouts/slideLayout213.xml"/><Relationship Id="rId18" Type="http://schemas.openxmlformats.org/officeDocument/2006/relationships/slideLayout" Target="../slideLayouts/slideLayout218.xml"/><Relationship Id="rId26" Type="http://schemas.openxmlformats.org/officeDocument/2006/relationships/slideLayout" Target="../slideLayouts/slideLayout226.xml"/><Relationship Id="rId39" Type="http://schemas.openxmlformats.org/officeDocument/2006/relationships/slideLayout" Target="../slideLayouts/slideLayout239.xml"/><Relationship Id="rId3" Type="http://schemas.openxmlformats.org/officeDocument/2006/relationships/slideLayout" Target="../slideLayouts/slideLayout203.xml"/><Relationship Id="rId21" Type="http://schemas.openxmlformats.org/officeDocument/2006/relationships/slideLayout" Target="../slideLayouts/slideLayout221.xml"/><Relationship Id="rId34" Type="http://schemas.openxmlformats.org/officeDocument/2006/relationships/slideLayout" Target="../slideLayouts/slideLayout234.xml"/><Relationship Id="rId42" Type="http://schemas.openxmlformats.org/officeDocument/2006/relationships/slideLayout" Target="../slideLayouts/slideLayout242.xml"/><Relationship Id="rId7" Type="http://schemas.openxmlformats.org/officeDocument/2006/relationships/slideLayout" Target="../slideLayouts/slideLayout207.xml"/><Relationship Id="rId12" Type="http://schemas.openxmlformats.org/officeDocument/2006/relationships/slideLayout" Target="../slideLayouts/slideLayout212.xml"/><Relationship Id="rId17" Type="http://schemas.openxmlformats.org/officeDocument/2006/relationships/slideLayout" Target="../slideLayouts/slideLayout217.xml"/><Relationship Id="rId25" Type="http://schemas.openxmlformats.org/officeDocument/2006/relationships/slideLayout" Target="../slideLayouts/slideLayout225.xml"/><Relationship Id="rId33" Type="http://schemas.openxmlformats.org/officeDocument/2006/relationships/slideLayout" Target="../slideLayouts/slideLayout233.xml"/><Relationship Id="rId38" Type="http://schemas.openxmlformats.org/officeDocument/2006/relationships/slideLayout" Target="../slideLayouts/slideLayout238.xml"/><Relationship Id="rId46" Type="http://schemas.openxmlformats.org/officeDocument/2006/relationships/image" Target="../media/image3.jpeg"/><Relationship Id="rId2" Type="http://schemas.openxmlformats.org/officeDocument/2006/relationships/slideLayout" Target="../slideLayouts/slideLayout202.xml"/><Relationship Id="rId16" Type="http://schemas.openxmlformats.org/officeDocument/2006/relationships/slideLayout" Target="../slideLayouts/slideLayout216.xml"/><Relationship Id="rId20" Type="http://schemas.openxmlformats.org/officeDocument/2006/relationships/slideLayout" Target="../slideLayouts/slideLayout220.xml"/><Relationship Id="rId29" Type="http://schemas.openxmlformats.org/officeDocument/2006/relationships/slideLayout" Target="../slideLayouts/slideLayout229.xml"/><Relationship Id="rId41" Type="http://schemas.openxmlformats.org/officeDocument/2006/relationships/slideLayout" Target="../slideLayouts/slideLayout241.xml"/><Relationship Id="rId1" Type="http://schemas.openxmlformats.org/officeDocument/2006/relationships/slideLayout" Target="../slideLayouts/slideLayout201.xml"/><Relationship Id="rId6" Type="http://schemas.openxmlformats.org/officeDocument/2006/relationships/slideLayout" Target="../slideLayouts/slideLayout206.xml"/><Relationship Id="rId11" Type="http://schemas.openxmlformats.org/officeDocument/2006/relationships/slideLayout" Target="../slideLayouts/slideLayout211.xml"/><Relationship Id="rId24" Type="http://schemas.openxmlformats.org/officeDocument/2006/relationships/slideLayout" Target="../slideLayouts/slideLayout224.xml"/><Relationship Id="rId32" Type="http://schemas.openxmlformats.org/officeDocument/2006/relationships/slideLayout" Target="../slideLayouts/slideLayout232.xml"/><Relationship Id="rId37" Type="http://schemas.openxmlformats.org/officeDocument/2006/relationships/slideLayout" Target="../slideLayouts/slideLayout237.xml"/><Relationship Id="rId40" Type="http://schemas.openxmlformats.org/officeDocument/2006/relationships/slideLayout" Target="../slideLayouts/slideLayout240.xml"/><Relationship Id="rId45" Type="http://schemas.openxmlformats.org/officeDocument/2006/relationships/theme" Target="../theme/theme7.xml"/><Relationship Id="rId5" Type="http://schemas.openxmlformats.org/officeDocument/2006/relationships/slideLayout" Target="../slideLayouts/slideLayout205.xml"/><Relationship Id="rId15" Type="http://schemas.openxmlformats.org/officeDocument/2006/relationships/slideLayout" Target="../slideLayouts/slideLayout215.xml"/><Relationship Id="rId23" Type="http://schemas.openxmlformats.org/officeDocument/2006/relationships/slideLayout" Target="../slideLayouts/slideLayout223.xml"/><Relationship Id="rId28" Type="http://schemas.openxmlformats.org/officeDocument/2006/relationships/slideLayout" Target="../slideLayouts/slideLayout228.xml"/><Relationship Id="rId36" Type="http://schemas.openxmlformats.org/officeDocument/2006/relationships/slideLayout" Target="../slideLayouts/slideLayout236.xml"/><Relationship Id="rId10" Type="http://schemas.openxmlformats.org/officeDocument/2006/relationships/slideLayout" Target="../slideLayouts/slideLayout210.xml"/><Relationship Id="rId19" Type="http://schemas.openxmlformats.org/officeDocument/2006/relationships/slideLayout" Target="../slideLayouts/slideLayout219.xml"/><Relationship Id="rId31" Type="http://schemas.openxmlformats.org/officeDocument/2006/relationships/slideLayout" Target="../slideLayouts/slideLayout231.xml"/><Relationship Id="rId44" Type="http://schemas.openxmlformats.org/officeDocument/2006/relationships/slideLayout" Target="../slideLayouts/slideLayout244.xml"/><Relationship Id="rId4" Type="http://schemas.openxmlformats.org/officeDocument/2006/relationships/slideLayout" Target="../slideLayouts/slideLayout204.xml"/><Relationship Id="rId9" Type="http://schemas.openxmlformats.org/officeDocument/2006/relationships/slideLayout" Target="../slideLayouts/slideLayout209.xml"/><Relationship Id="rId14" Type="http://schemas.openxmlformats.org/officeDocument/2006/relationships/slideLayout" Target="../slideLayouts/slideLayout214.xml"/><Relationship Id="rId22" Type="http://schemas.openxmlformats.org/officeDocument/2006/relationships/slideLayout" Target="../slideLayouts/slideLayout222.xml"/><Relationship Id="rId27" Type="http://schemas.openxmlformats.org/officeDocument/2006/relationships/slideLayout" Target="../slideLayouts/slideLayout227.xml"/><Relationship Id="rId30" Type="http://schemas.openxmlformats.org/officeDocument/2006/relationships/slideLayout" Target="../slideLayouts/slideLayout230.xml"/><Relationship Id="rId35" Type="http://schemas.openxmlformats.org/officeDocument/2006/relationships/slideLayout" Target="../slideLayouts/slideLayout235.xml"/><Relationship Id="rId43" Type="http://schemas.openxmlformats.org/officeDocument/2006/relationships/slideLayout" Target="../slideLayouts/slideLayout2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968" r:id="rId1"/>
  </p:sldLayoutIdLst>
  <p:transition/>
  <p:timing>
    <p:tnLst>
      <p:par>
        <p:cTn id="1" dur="indefinite" restart="never" nodeType="tmRoot"/>
      </p:par>
    </p:tnLst>
  </p:timing>
  <p:hf sldNum="0"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400" b="1" kern="1200">
          <a:solidFill>
            <a:schemeClr val="tx1"/>
          </a:solidFill>
          <a:latin typeface="+mj-lt"/>
          <a:ea typeface="ＭＳ Ｐゴシック" pitchFamily="-112" charset="-128"/>
          <a:cs typeface="ＭＳ Ｐゴシック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  <a:cs typeface="ＭＳ Ｐゴシック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  <a:cs typeface="ＭＳ Ｐゴシック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  <a:cs typeface="ＭＳ Ｐゴシック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  <a:cs typeface="ＭＳ Ｐゴシック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</a:defRPr>
      </a:lvl9pPr>
    </p:titleStyle>
    <p:bodyStyle>
      <a:lvl1pPr marL="228600" indent="-228600" algn="l" defTabSz="457200" rtl="0" eaLnBrk="1" fontAlgn="base" hangingPunct="1">
        <a:spcBef>
          <a:spcPts val="400"/>
        </a:spcBef>
        <a:spcAft>
          <a:spcPts val="40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ＭＳ Ｐゴシック" pitchFamily="-112" charset="-128"/>
          <a:cs typeface="ＭＳ Ｐゴシック"/>
        </a:defRPr>
      </a:lvl1pPr>
      <a:lvl2pPr marL="457200" indent="-228600" algn="l" defTabSz="457200" rtl="0" eaLnBrk="1" fontAlgn="base" hangingPunct="1">
        <a:spcBef>
          <a:spcPts val="400"/>
        </a:spcBef>
        <a:spcAft>
          <a:spcPts val="400"/>
        </a:spcAft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ＭＳ Ｐゴシック" pitchFamily="-112" charset="-128"/>
          <a:cs typeface="ＭＳ Ｐゴシック"/>
        </a:defRPr>
      </a:lvl2pPr>
      <a:lvl3pPr marL="685800" indent="-228600" algn="l" defTabSz="457200" rtl="0" eaLnBrk="1" fontAlgn="base" hangingPunct="1">
        <a:spcBef>
          <a:spcPts val="400"/>
        </a:spcBef>
        <a:spcAft>
          <a:spcPts val="400"/>
        </a:spcAft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ＭＳ Ｐゴシック" pitchFamily="-112" charset="-128"/>
          <a:cs typeface="ＭＳ Ｐゴシック"/>
        </a:defRPr>
      </a:lvl3pPr>
      <a:lvl4pPr marL="914400" indent="-228600" algn="l" defTabSz="457200" rtl="0" eaLnBrk="1" fontAlgn="base" hangingPunct="1">
        <a:spcBef>
          <a:spcPts val="600"/>
        </a:spcBef>
        <a:spcAft>
          <a:spcPts val="600"/>
        </a:spcAft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ＭＳ Ｐゴシック" pitchFamily="-112" charset="-128"/>
          <a:cs typeface="ＭＳ Ｐゴシック"/>
        </a:defRPr>
      </a:lvl4pPr>
      <a:lvl5pPr marL="1143000" indent="-228600" algn="l" defTabSz="457200" rtl="0" eaLnBrk="1" fontAlgn="base" hangingPunct="1">
        <a:spcBef>
          <a:spcPts val="600"/>
        </a:spcBef>
        <a:spcAft>
          <a:spcPts val="600"/>
        </a:spcAft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ＭＳ Ｐゴシック" pitchFamily="-112" charset="-128"/>
          <a:cs typeface="ＭＳ Ｐゴシック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4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76102" y="230233"/>
            <a:ext cx="8936136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5575" y="1379538"/>
            <a:ext cx="8856664" cy="523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0"/>
            <a:endParaRPr lang="en-US" dirty="0" smtClean="0"/>
          </a:p>
        </p:txBody>
      </p:sp>
      <p:sp>
        <p:nvSpPr>
          <p:cNvPr id="4" name="Text Placeholder 12"/>
          <p:cNvSpPr txBox="1">
            <a:spLocks/>
          </p:cNvSpPr>
          <p:nvPr/>
        </p:nvSpPr>
        <p:spPr>
          <a:xfrm>
            <a:off x="5938" y="6762783"/>
            <a:ext cx="2743200" cy="91440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1pPr>
            <a:lvl2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2pPr>
            <a:lvl3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3pPr>
            <a:lvl4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4pPr>
            <a:lvl5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marL="228600" marR="0" lvl="0" indent="-228600" algn="l" defTabSz="4572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ＭＳ Ｐゴシック" pitchFamily="-112" charset="-128"/>
                <a:cs typeface="ＭＳ Ｐゴシック"/>
              </a:rPr>
              <a:t>ds 2015.03.26 Q1 2015 Quarterly Retreat Output v1 </a:t>
            </a:r>
            <a:r>
              <a:rPr kumimoji="0" lang="en-US" sz="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ＭＳ Ｐゴシック" pitchFamily="-112" charset="-128"/>
                <a:cs typeface="ＭＳ Ｐゴシック"/>
              </a:rPr>
              <a:t>js</a:t>
            </a:r>
            <a:endParaRPr kumimoji="0" lang="en-US" sz="6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ＭＳ Ｐゴシック" pitchFamily="-112" charset="-128"/>
              <a:cs typeface="ＭＳ Ｐゴシック"/>
            </a:endParaRPr>
          </a:p>
        </p:txBody>
      </p:sp>
      <p:sp>
        <p:nvSpPr>
          <p:cNvPr id="5" name="Text Placeholder 12"/>
          <p:cNvSpPr txBox="1">
            <a:spLocks/>
          </p:cNvSpPr>
          <p:nvPr/>
        </p:nvSpPr>
        <p:spPr>
          <a:xfrm>
            <a:off x="3698570" y="6671665"/>
            <a:ext cx="1737360" cy="91440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1pPr>
            <a:lvl2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2pPr>
            <a:lvl3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3pPr>
            <a:lvl4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4pPr>
            <a:lvl5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marL="228600" marR="0" lvl="0" indent="-228600" algn="ctr" defTabSz="4572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ＭＳ Ｐゴシック" pitchFamily="-112" charset="-128"/>
                <a:cs typeface="ＭＳ Ｐゴシック"/>
              </a:rPr>
              <a:t>driversselect and</a:t>
            </a:r>
          </a:p>
        </p:txBody>
      </p:sp>
      <p:sp>
        <p:nvSpPr>
          <p:cNvPr id="6" name="Text Placeholder 12"/>
          <p:cNvSpPr txBox="1">
            <a:spLocks/>
          </p:cNvSpPr>
          <p:nvPr/>
        </p:nvSpPr>
        <p:spPr>
          <a:xfrm>
            <a:off x="3864327" y="6762783"/>
            <a:ext cx="1412172" cy="91440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1pPr>
            <a:lvl2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2pPr>
            <a:lvl3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3pPr>
            <a:lvl4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4pPr>
            <a:lvl5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marL="228600" marR="0" lvl="0" indent="-228600" algn="ctr" defTabSz="4572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ＭＳ Ｐゴシック" pitchFamily="-112" charset="-128"/>
                <a:cs typeface="ＭＳ Ｐゴシック"/>
              </a:rPr>
              <a:t>Stagen Privileged and Confidential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138691" y="6678274"/>
            <a:ext cx="1005840" cy="18288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r"/>
            <a:fld id="{92F4E51B-32D8-4294-9BAE-E472AEA00DCE}" type="slidenum">
              <a:rPr lang="en-US" sz="1100">
                <a:solidFill>
                  <a:srgbClr val="000000"/>
                </a:solidFill>
              </a:rPr>
              <a:pPr algn="r"/>
              <a:t>‹#›</a:t>
            </a:fld>
            <a:endParaRPr lang="en-US" sz="80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0" r:id="rId1"/>
    <p:sldLayoutId id="2147483971" r:id="rId2"/>
    <p:sldLayoutId id="2147483972" r:id="rId3"/>
    <p:sldLayoutId id="2147483973" r:id="rId4"/>
    <p:sldLayoutId id="2147483974" r:id="rId5"/>
    <p:sldLayoutId id="2147483975" r:id="rId6"/>
    <p:sldLayoutId id="2147483976" r:id="rId7"/>
    <p:sldLayoutId id="2147483977" r:id="rId8"/>
    <p:sldLayoutId id="2147483978" r:id="rId9"/>
    <p:sldLayoutId id="2147483979" r:id="rId10"/>
    <p:sldLayoutId id="2147483980" r:id="rId11"/>
    <p:sldLayoutId id="2147483981" r:id="rId12"/>
    <p:sldLayoutId id="2147483982" r:id="rId13"/>
    <p:sldLayoutId id="2147483983" r:id="rId14"/>
    <p:sldLayoutId id="2147483984" r:id="rId15"/>
    <p:sldLayoutId id="2147483985" r:id="rId16"/>
    <p:sldLayoutId id="2147483989" r:id="rId17"/>
    <p:sldLayoutId id="2147483991" r:id="rId18"/>
    <p:sldLayoutId id="2147483992" r:id="rId19"/>
    <p:sldLayoutId id="2147483993" r:id="rId20"/>
    <p:sldLayoutId id="2147483994" r:id="rId21"/>
    <p:sldLayoutId id="2147483995" r:id="rId22"/>
    <p:sldLayoutId id="2147483996" r:id="rId23"/>
    <p:sldLayoutId id="2147483997" r:id="rId24"/>
    <p:sldLayoutId id="2147483998" r:id="rId25"/>
    <p:sldLayoutId id="2147484001" r:id="rId26"/>
    <p:sldLayoutId id="2147484000" r:id="rId27"/>
    <p:sldLayoutId id="2147483999" r:id="rId28"/>
    <p:sldLayoutId id="2147484002" r:id="rId29"/>
    <p:sldLayoutId id="2147484003" r:id="rId30"/>
    <p:sldLayoutId id="2147484004" r:id="rId31"/>
    <p:sldLayoutId id="2147484005" r:id="rId32"/>
    <p:sldLayoutId id="2147484014" r:id="rId33"/>
    <p:sldLayoutId id="2147484016" r:id="rId34"/>
    <p:sldLayoutId id="2147484017" r:id="rId35"/>
    <p:sldLayoutId id="2147484018" r:id="rId36"/>
    <p:sldLayoutId id="2147484019" r:id="rId37"/>
    <p:sldLayoutId id="2147484020" r:id="rId38"/>
    <p:sldLayoutId id="2147484021" r:id="rId39"/>
    <p:sldLayoutId id="2147484022" r:id="rId40"/>
    <p:sldLayoutId id="2147484023" r:id="rId41"/>
    <p:sldLayoutId id="2147484024" r:id="rId42"/>
    <p:sldLayoutId id="2147484025" r:id="rId43"/>
    <p:sldLayoutId id="2147484026" r:id="rId44"/>
  </p:sldLayoutIdLst>
  <p:transition/>
  <p:timing>
    <p:tnLst>
      <p:par>
        <p:cTn id="1" dur="indefinite" restart="never" nodeType="tmRoot"/>
      </p:par>
    </p:tnLst>
  </p:timing>
  <p:hf sldNum="0"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200" b="1" kern="1200">
          <a:solidFill>
            <a:schemeClr val="tx1"/>
          </a:solidFill>
          <a:latin typeface="+mj-lt"/>
          <a:ea typeface="ＭＳ Ｐゴシック" pitchFamily="-112" charset="-128"/>
          <a:cs typeface="ＭＳ Ｐゴシック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  <a:cs typeface="ＭＳ Ｐゴシック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  <a:cs typeface="ＭＳ Ｐゴシック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  <a:cs typeface="ＭＳ Ｐゴシック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  <a:cs typeface="ＭＳ Ｐゴシック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</a:defRPr>
      </a:lvl9pPr>
    </p:titleStyle>
    <p:bodyStyle>
      <a:lvl1pPr marL="228600" indent="-228600" algn="l" defTabSz="457200" rtl="0" eaLnBrk="1" fontAlgn="base" hangingPunct="1">
        <a:spcBef>
          <a:spcPts val="400"/>
        </a:spcBef>
        <a:spcAft>
          <a:spcPts val="40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ＭＳ Ｐゴシック" pitchFamily="-112" charset="-128"/>
          <a:cs typeface="ＭＳ Ｐゴシック"/>
        </a:defRPr>
      </a:lvl1pPr>
      <a:lvl2pPr marL="457200" indent="-228600" algn="l" defTabSz="457200" rtl="0" eaLnBrk="1" fontAlgn="base" hangingPunct="1">
        <a:spcBef>
          <a:spcPts val="400"/>
        </a:spcBef>
        <a:spcAft>
          <a:spcPts val="400"/>
        </a:spcAft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ＭＳ Ｐゴシック" pitchFamily="-112" charset="-128"/>
          <a:cs typeface="ＭＳ Ｐゴシック"/>
        </a:defRPr>
      </a:lvl2pPr>
      <a:lvl3pPr marL="685800" indent="-228600" algn="l" defTabSz="457200" rtl="0" eaLnBrk="1" fontAlgn="base" hangingPunct="1">
        <a:spcBef>
          <a:spcPts val="400"/>
        </a:spcBef>
        <a:spcAft>
          <a:spcPts val="400"/>
        </a:spcAft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ＭＳ Ｐゴシック" pitchFamily="-112" charset="-128"/>
          <a:cs typeface="ＭＳ Ｐゴシック"/>
        </a:defRPr>
      </a:lvl3pPr>
      <a:lvl4pPr marL="914400" indent="-228600" algn="l" defTabSz="457200" rtl="0" eaLnBrk="1" fontAlgn="base" hangingPunct="1">
        <a:spcBef>
          <a:spcPts val="600"/>
        </a:spcBef>
        <a:spcAft>
          <a:spcPts val="600"/>
        </a:spcAft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ＭＳ Ｐゴシック" pitchFamily="-112" charset="-128"/>
          <a:cs typeface="ＭＳ Ｐゴシック"/>
        </a:defRPr>
      </a:lvl4pPr>
      <a:lvl5pPr marL="1143000" indent="-228600" algn="l" defTabSz="457200" rtl="0" eaLnBrk="1" fontAlgn="base" hangingPunct="1">
        <a:spcBef>
          <a:spcPts val="600"/>
        </a:spcBef>
        <a:spcAft>
          <a:spcPts val="600"/>
        </a:spcAft>
        <a:buSzPct val="10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ＭＳ Ｐゴシック" pitchFamily="-112" charset="-128"/>
          <a:cs typeface="ＭＳ Ｐゴシック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4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76102" y="230233"/>
            <a:ext cx="8936136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5575" y="1379538"/>
            <a:ext cx="8856664" cy="523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0"/>
            <a:endParaRPr lang="en-US" dirty="0" smtClean="0"/>
          </a:p>
        </p:txBody>
      </p:sp>
      <p:sp>
        <p:nvSpPr>
          <p:cNvPr id="4" name="Text Placeholder 12"/>
          <p:cNvSpPr txBox="1">
            <a:spLocks/>
          </p:cNvSpPr>
          <p:nvPr/>
        </p:nvSpPr>
        <p:spPr>
          <a:xfrm>
            <a:off x="5938" y="6762783"/>
            <a:ext cx="2743200" cy="91440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1pPr>
            <a:lvl2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2pPr>
            <a:lvl3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3pPr>
            <a:lvl4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4pPr>
            <a:lvl5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marL="228600" indent="-228600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prstClr val="white">
                    <a:lumMod val="50000"/>
                  </a:prstClr>
                </a:solidFill>
                <a:latin typeface="Arial"/>
                <a:ea typeface="ＭＳ Ｐゴシック" pitchFamily="-112" charset="-128"/>
              </a:rPr>
              <a:t>Stagen 2015.03.18 2x2 Template v1 </a:t>
            </a:r>
            <a:r>
              <a:rPr lang="en-US" dirty="0" err="1" smtClean="0">
                <a:solidFill>
                  <a:prstClr val="white">
                    <a:lumMod val="50000"/>
                  </a:prstClr>
                </a:solidFill>
                <a:latin typeface="Arial"/>
                <a:ea typeface="ＭＳ Ｐゴシック" pitchFamily="-112" charset="-128"/>
              </a:rPr>
              <a:t>js</a:t>
            </a:r>
            <a:endParaRPr lang="en-US" dirty="0" smtClean="0">
              <a:solidFill>
                <a:prstClr val="white">
                  <a:lumMod val="50000"/>
                </a:prstClr>
              </a:solidFill>
              <a:latin typeface="Arial"/>
              <a:ea typeface="ＭＳ Ｐゴシック" pitchFamily="-112" charset="-128"/>
            </a:endParaRPr>
          </a:p>
        </p:txBody>
      </p:sp>
      <p:sp>
        <p:nvSpPr>
          <p:cNvPr id="6" name="Text Placeholder 12"/>
          <p:cNvSpPr txBox="1">
            <a:spLocks/>
          </p:cNvSpPr>
          <p:nvPr/>
        </p:nvSpPr>
        <p:spPr>
          <a:xfrm>
            <a:off x="3864327" y="6762783"/>
            <a:ext cx="1412172" cy="91440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1pPr>
            <a:lvl2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2pPr>
            <a:lvl3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3pPr>
            <a:lvl4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4pPr>
            <a:lvl5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marL="228600" indent="-228600" algn="ctr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prstClr val="white">
                    <a:lumMod val="50000"/>
                  </a:prstClr>
                </a:solidFill>
                <a:latin typeface="Arial"/>
                <a:ea typeface="ＭＳ Ｐゴシック" pitchFamily="-112" charset="-128"/>
              </a:rPr>
              <a:t>Stagen Privileged and Confidential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138691" y="6678274"/>
            <a:ext cx="1005840" cy="18288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r"/>
            <a:fld id="{92F4E51B-32D8-4294-9BAE-E472AEA00DCE}" type="slidenum">
              <a:rPr lang="en-US" sz="1100">
                <a:solidFill>
                  <a:srgbClr val="000000"/>
                </a:solidFill>
              </a:rPr>
              <a:pPr algn="r"/>
              <a:t>‹#›</a:t>
            </a:fld>
            <a:endParaRPr lang="en-US" sz="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382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1" r:id="rId1"/>
    <p:sldLayoutId id="2147484042" r:id="rId2"/>
    <p:sldLayoutId id="2147484043" r:id="rId3"/>
    <p:sldLayoutId id="2147484044" r:id="rId4"/>
    <p:sldLayoutId id="2147484045" r:id="rId5"/>
    <p:sldLayoutId id="2147484046" r:id="rId6"/>
    <p:sldLayoutId id="2147484047" r:id="rId7"/>
    <p:sldLayoutId id="2147484048" r:id="rId8"/>
    <p:sldLayoutId id="2147484049" r:id="rId9"/>
    <p:sldLayoutId id="2147484050" r:id="rId10"/>
    <p:sldLayoutId id="2147484051" r:id="rId11"/>
    <p:sldLayoutId id="2147484052" r:id="rId12"/>
    <p:sldLayoutId id="2147484053" r:id="rId13"/>
    <p:sldLayoutId id="2147484054" r:id="rId14"/>
    <p:sldLayoutId id="2147484055" r:id="rId15"/>
    <p:sldLayoutId id="2147484056" r:id="rId16"/>
    <p:sldLayoutId id="2147484057" r:id="rId17"/>
    <p:sldLayoutId id="2147484058" r:id="rId18"/>
    <p:sldLayoutId id="2147484059" r:id="rId19"/>
    <p:sldLayoutId id="2147484060" r:id="rId20"/>
    <p:sldLayoutId id="2147484061" r:id="rId21"/>
    <p:sldLayoutId id="2147484062" r:id="rId22"/>
    <p:sldLayoutId id="2147484063" r:id="rId23"/>
    <p:sldLayoutId id="2147484064" r:id="rId24"/>
    <p:sldLayoutId id="2147484065" r:id="rId25"/>
    <p:sldLayoutId id="2147484066" r:id="rId26"/>
    <p:sldLayoutId id="2147484067" r:id="rId27"/>
    <p:sldLayoutId id="2147484068" r:id="rId28"/>
    <p:sldLayoutId id="2147484069" r:id="rId29"/>
    <p:sldLayoutId id="2147484070" r:id="rId30"/>
    <p:sldLayoutId id="2147484071" r:id="rId31"/>
    <p:sldLayoutId id="2147484072" r:id="rId32"/>
    <p:sldLayoutId id="2147484073" r:id="rId33"/>
    <p:sldLayoutId id="2147484074" r:id="rId34"/>
    <p:sldLayoutId id="2147484075" r:id="rId35"/>
    <p:sldLayoutId id="2147484076" r:id="rId36"/>
    <p:sldLayoutId id="2147484077" r:id="rId37"/>
    <p:sldLayoutId id="2147484078" r:id="rId38"/>
    <p:sldLayoutId id="2147484079" r:id="rId39"/>
    <p:sldLayoutId id="2147484080" r:id="rId40"/>
    <p:sldLayoutId id="2147484081" r:id="rId41"/>
    <p:sldLayoutId id="2147484082" r:id="rId42"/>
    <p:sldLayoutId id="2147484083" r:id="rId43"/>
    <p:sldLayoutId id="2147484084" r:id="rId44"/>
  </p:sldLayoutIdLst>
  <p:transition/>
  <p:timing>
    <p:tnLst>
      <p:par>
        <p:cTn id="1" dur="indefinite" restart="never" nodeType="tmRoot"/>
      </p:par>
    </p:tnLst>
  </p:timing>
  <p:hf sldNum="0"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200" b="1" kern="1200">
          <a:solidFill>
            <a:schemeClr val="tx1"/>
          </a:solidFill>
          <a:latin typeface="+mj-lt"/>
          <a:ea typeface="ＭＳ Ｐゴシック" pitchFamily="-112" charset="-128"/>
          <a:cs typeface="ＭＳ Ｐゴシック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  <a:cs typeface="ＭＳ Ｐゴシック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  <a:cs typeface="ＭＳ Ｐゴシック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  <a:cs typeface="ＭＳ Ｐゴシック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  <a:cs typeface="ＭＳ Ｐゴシック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</a:defRPr>
      </a:lvl9pPr>
    </p:titleStyle>
    <p:bodyStyle>
      <a:lvl1pPr marL="228600" indent="-228600" algn="l" defTabSz="457200" rtl="0" eaLnBrk="1" fontAlgn="base" hangingPunct="1">
        <a:spcBef>
          <a:spcPts val="400"/>
        </a:spcBef>
        <a:spcAft>
          <a:spcPts val="40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ＭＳ Ｐゴシック" pitchFamily="-112" charset="-128"/>
          <a:cs typeface="ＭＳ Ｐゴシック"/>
        </a:defRPr>
      </a:lvl1pPr>
      <a:lvl2pPr marL="457200" indent="-228600" algn="l" defTabSz="457200" rtl="0" eaLnBrk="1" fontAlgn="base" hangingPunct="1">
        <a:spcBef>
          <a:spcPts val="400"/>
        </a:spcBef>
        <a:spcAft>
          <a:spcPts val="400"/>
        </a:spcAft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ＭＳ Ｐゴシック" pitchFamily="-112" charset="-128"/>
          <a:cs typeface="ＭＳ Ｐゴシック"/>
        </a:defRPr>
      </a:lvl2pPr>
      <a:lvl3pPr marL="685800" indent="-228600" algn="l" defTabSz="457200" rtl="0" eaLnBrk="1" fontAlgn="base" hangingPunct="1">
        <a:spcBef>
          <a:spcPts val="400"/>
        </a:spcBef>
        <a:spcAft>
          <a:spcPts val="400"/>
        </a:spcAft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ＭＳ Ｐゴシック" pitchFamily="-112" charset="-128"/>
          <a:cs typeface="ＭＳ Ｐゴシック"/>
        </a:defRPr>
      </a:lvl3pPr>
      <a:lvl4pPr marL="914400" indent="-228600" algn="l" defTabSz="457200" rtl="0" eaLnBrk="1" fontAlgn="base" hangingPunct="1">
        <a:spcBef>
          <a:spcPts val="600"/>
        </a:spcBef>
        <a:spcAft>
          <a:spcPts val="600"/>
        </a:spcAft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ＭＳ Ｐゴシック" pitchFamily="-112" charset="-128"/>
          <a:cs typeface="ＭＳ Ｐゴシック"/>
        </a:defRPr>
      </a:lvl4pPr>
      <a:lvl5pPr marL="1143000" indent="-228600" algn="l" defTabSz="457200" rtl="0" eaLnBrk="1" fontAlgn="base" hangingPunct="1">
        <a:spcBef>
          <a:spcPts val="600"/>
        </a:spcBef>
        <a:spcAft>
          <a:spcPts val="600"/>
        </a:spcAft>
        <a:buSzPct val="10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ＭＳ Ｐゴシック" pitchFamily="-112" charset="-128"/>
          <a:cs typeface="ＭＳ Ｐゴシック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4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76102" y="230233"/>
            <a:ext cx="8936136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5575" y="1379538"/>
            <a:ext cx="8856664" cy="523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0"/>
            <a:endParaRPr lang="en-US" dirty="0" smtClean="0"/>
          </a:p>
        </p:txBody>
      </p:sp>
      <p:sp>
        <p:nvSpPr>
          <p:cNvPr id="4" name="Text Placeholder 12"/>
          <p:cNvSpPr txBox="1">
            <a:spLocks/>
          </p:cNvSpPr>
          <p:nvPr/>
        </p:nvSpPr>
        <p:spPr>
          <a:xfrm>
            <a:off x="5938" y="6762783"/>
            <a:ext cx="2743200" cy="91440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1pPr>
            <a:lvl2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2pPr>
            <a:lvl3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3pPr>
            <a:lvl4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4pPr>
            <a:lvl5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marL="228600" indent="-228600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prstClr val="white">
                    <a:lumMod val="50000"/>
                  </a:prstClr>
                </a:solidFill>
                <a:latin typeface="Arial"/>
                <a:ea typeface="ＭＳ Ｐゴシック" pitchFamily="-112" charset="-128"/>
              </a:rPr>
              <a:t>DS 2014.12.16 Operational Planning Meeting Output v1 js</a:t>
            </a:r>
          </a:p>
        </p:txBody>
      </p:sp>
      <p:sp>
        <p:nvSpPr>
          <p:cNvPr id="5" name="Text Placeholder 12"/>
          <p:cNvSpPr txBox="1">
            <a:spLocks/>
          </p:cNvSpPr>
          <p:nvPr/>
        </p:nvSpPr>
        <p:spPr>
          <a:xfrm>
            <a:off x="3698570" y="6671665"/>
            <a:ext cx="1737360" cy="91440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1pPr>
            <a:lvl2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2pPr>
            <a:lvl3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3pPr>
            <a:lvl4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4pPr>
            <a:lvl5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marL="228600" indent="-228600" algn="ctr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prstClr val="white">
                    <a:lumMod val="50000"/>
                  </a:prstClr>
                </a:solidFill>
                <a:latin typeface="Arial"/>
                <a:ea typeface="ＭＳ Ｐゴシック" pitchFamily="-112" charset="-128"/>
              </a:rPr>
              <a:t>Driversselect and</a:t>
            </a:r>
          </a:p>
        </p:txBody>
      </p:sp>
      <p:sp>
        <p:nvSpPr>
          <p:cNvPr id="6" name="Text Placeholder 12"/>
          <p:cNvSpPr txBox="1">
            <a:spLocks/>
          </p:cNvSpPr>
          <p:nvPr/>
        </p:nvSpPr>
        <p:spPr>
          <a:xfrm>
            <a:off x="3864327" y="6762783"/>
            <a:ext cx="1412172" cy="91440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1pPr>
            <a:lvl2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2pPr>
            <a:lvl3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3pPr>
            <a:lvl4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4pPr>
            <a:lvl5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marL="228600" indent="-228600" algn="ctr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prstClr val="white">
                    <a:lumMod val="50000"/>
                  </a:prstClr>
                </a:solidFill>
                <a:latin typeface="Arial"/>
                <a:ea typeface="ＭＳ Ｐゴシック" pitchFamily="-112" charset="-128"/>
              </a:rPr>
              <a:t>Stagen Privileged and Confidential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138691" y="6678274"/>
            <a:ext cx="1005840" cy="18288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r"/>
            <a:fld id="{92F4E51B-32D8-4294-9BAE-E472AEA00DCE}" type="slidenum">
              <a:rPr lang="en-US" sz="1100">
                <a:solidFill>
                  <a:srgbClr val="000000"/>
                </a:solidFill>
              </a:rPr>
              <a:pPr algn="r"/>
              <a:t>‹#›</a:t>
            </a:fld>
            <a:endParaRPr lang="en-US" sz="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539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6" r:id="rId1"/>
    <p:sldLayoutId id="2147484087" r:id="rId2"/>
    <p:sldLayoutId id="2147484088" r:id="rId3"/>
    <p:sldLayoutId id="2147484089" r:id="rId4"/>
    <p:sldLayoutId id="2147484090" r:id="rId5"/>
    <p:sldLayoutId id="2147484091" r:id="rId6"/>
    <p:sldLayoutId id="2147484092" r:id="rId7"/>
    <p:sldLayoutId id="2147484093" r:id="rId8"/>
    <p:sldLayoutId id="2147484094" r:id="rId9"/>
    <p:sldLayoutId id="2147484095" r:id="rId10"/>
    <p:sldLayoutId id="2147484096" r:id="rId11"/>
    <p:sldLayoutId id="2147484097" r:id="rId12"/>
    <p:sldLayoutId id="2147484098" r:id="rId13"/>
    <p:sldLayoutId id="2147484099" r:id="rId14"/>
    <p:sldLayoutId id="2147484100" r:id="rId15"/>
    <p:sldLayoutId id="2147484101" r:id="rId16"/>
    <p:sldLayoutId id="2147484102" r:id="rId17"/>
    <p:sldLayoutId id="2147484103" r:id="rId18"/>
    <p:sldLayoutId id="2147484104" r:id="rId19"/>
    <p:sldLayoutId id="2147484105" r:id="rId20"/>
    <p:sldLayoutId id="2147484106" r:id="rId21"/>
    <p:sldLayoutId id="2147484107" r:id="rId22"/>
    <p:sldLayoutId id="2147484108" r:id="rId23"/>
    <p:sldLayoutId id="2147484109" r:id="rId24"/>
    <p:sldLayoutId id="2147484110" r:id="rId25"/>
    <p:sldLayoutId id="2147484111" r:id="rId26"/>
    <p:sldLayoutId id="2147484112" r:id="rId27"/>
    <p:sldLayoutId id="2147484113" r:id="rId28"/>
    <p:sldLayoutId id="2147484114" r:id="rId29"/>
    <p:sldLayoutId id="2147484115" r:id="rId30"/>
    <p:sldLayoutId id="2147484116" r:id="rId31"/>
    <p:sldLayoutId id="2147484117" r:id="rId32"/>
    <p:sldLayoutId id="2147484118" r:id="rId33"/>
    <p:sldLayoutId id="2147484119" r:id="rId34"/>
    <p:sldLayoutId id="2147484120" r:id="rId35"/>
    <p:sldLayoutId id="2147484121" r:id="rId36"/>
    <p:sldLayoutId id="2147484122" r:id="rId37"/>
    <p:sldLayoutId id="2147484123" r:id="rId38"/>
    <p:sldLayoutId id="2147484124" r:id="rId39"/>
    <p:sldLayoutId id="2147484125" r:id="rId40"/>
    <p:sldLayoutId id="2147484126" r:id="rId41"/>
    <p:sldLayoutId id="2147484127" r:id="rId42"/>
    <p:sldLayoutId id="2147484128" r:id="rId43"/>
    <p:sldLayoutId id="2147484129" r:id="rId44"/>
  </p:sldLayoutIdLst>
  <p:transition/>
  <p:timing>
    <p:tnLst>
      <p:par>
        <p:cTn id="1" dur="indefinite" restart="never" nodeType="tmRoot"/>
      </p:par>
    </p:tnLst>
  </p:timing>
  <p:hf sldNum="0"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200" b="1" kern="1200">
          <a:solidFill>
            <a:schemeClr val="tx1"/>
          </a:solidFill>
          <a:latin typeface="+mj-lt"/>
          <a:ea typeface="ＭＳ Ｐゴシック" pitchFamily="-112" charset="-128"/>
          <a:cs typeface="ＭＳ Ｐゴシック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  <a:cs typeface="ＭＳ Ｐゴシック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  <a:cs typeface="ＭＳ Ｐゴシック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  <a:cs typeface="ＭＳ Ｐゴシック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  <a:cs typeface="ＭＳ Ｐゴシック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</a:defRPr>
      </a:lvl9pPr>
    </p:titleStyle>
    <p:bodyStyle>
      <a:lvl1pPr marL="228600" indent="-228600" algn="l" defTabSz="457200" rtl="0" eaLnBrk="1" fontAlgn="base" hangingPunct="1">
        <a:spcBef>
          <a:spcPts val="400"/>
        </a:spcBef>
        <a:spcAft>
          <a:spcPts val="40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ＭＳ Ｐゴシック" pitchFamily="-112" charset="-128"/>
          <a:cs typeface="ＭＳ Ｐゴシック"/>
        </a:defRPr>
      </a:lvl1pPr>
      <a:lvl2pPr marL="457200" indent="-228600" algn="l" defTabSz="457200" rtl="0" eaLnBrk="1" fontAlgn="base" hangingPunct="1">
        <a:spcBef>
          <a:spcPts val="400"/>
        </a:spcBef>
        <a:spcAft>
          <a:spcPts val="400"/>
        </a:spcAft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ＭＳ Ｐゴシック" pitchFamily="-112" charset="-128"/>
          <a:cs typeface="ＭＳ Ｐゴシック"/>
        </a:defRPr>
      </a:lvl2pPr>
      <a:lvl3pPr marL="685800" indent="-228600" algn="l" defTabSz="457200" rtl="0" eaLnBrk="1" fontAlgn="base" hangingPunct="1">
        <a:spcBef>
          <a:spcPts val="400"/>
        </a:spcBef>
        <a:spcAft>
          <a:spcPts val="400"/>
        </a:spcAft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ＭＳ Ｐゴシック" pitchFamily="-112" charset="-128"/>
          <a:cs typeface="ＭＳ Ｐゴシック"/>
        </a:defRPr>
      </a:lvl3pPr>
      <a:lvl4pPr marL="914400" indent="-228600" algn="l" defTabSz="457200" rtl="0" eaLnBrk="1" fontAlgn="base" hangingPunct="1">
        <a:spcBef>
          <a:spcPts val="600"/>
        </a:spcBef>
        <a:spcAft>
          <a:spcPts val="600"/>
        </a:spcAft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ＭＳ Ｐゴシック" pitchFamily="-112" charset="-128"/>
          <a:cs typeface="ＭＳ Ｐゴシック"/>
        </a:defRPr>
      </a:lvl4pPr>
      <a:lvl5pPr marL="1143000" indent="-228600" algn="l" defTabSz="457200" rtl="0" eaLnBrk="1" fontAlgn="base" hangingPunct="1">
        <a:spcBef>
          <a:spcPts val="600"/>
        </a:spcBef>
        <a:spcAft>
          <a:spcPts val="600"/>
        </a:spcAft>
        <a:buSzPct val="10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ＭＳ Ｐゴシック" pitchFamily="-112" charset="-128"/>
          <a:cs typeface="ＭＳ Ｐゴシック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4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76102" y="230233"/>
            <a:ext cx="8936136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5575" y="1379538"/>
            <a:ext cx="8856664" cy="523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0"/>
            <a:endParaRPr lang="en-US" dirty="0" smtClean="0"/>
          </a:p>
        </p:txBody>
      </p:sp>
      <p:sp>
        <p:nvSpPr>
          <p:cNvPr id="4" name="Text Placeholder 12"/>
          <p:cNvSpPr txBox="1">
            <a:spLocks/>
          </p:cNvSpPr>
          <p:nvPr/>
        </p:nvSpPr>
        <p:spPr>
          <a:xfrm>
            <a:off x="5938" y="6762783"/>
            <a:ext cx="2743200" cy="91440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1pPr>
            <a:lvl2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2pPr>
            <a:lvl3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3pPr>
            <a:lvl4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4pPr>
            <a:lvl5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marL="228600" indent="-228600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prstClr val="white">
                    <a:lumMod val="50000"/>
                  </a:prstClr>
                </a:solidFill>
                <a:latin typeface="Arial"/>
                <a:ea typeface="ＭＳ Ｐゴシック" pitchFamily="-112" charset="-128"/>
              </a:rPr>
              <a:t>Stagen 2015.03.18 2x2 Template v1 </a:t>
            </a:r>
            <a:r>
              <a:rPr lang="en-US" dirty="0" err="1" smtClean="0">
                <a:solidFill>
                  <a:prstClr val="white">
                    <a:lumMod val="50000"/>
                  </a:prstClr>
                </a:solidFill>
                <a:latin typeface="Arial"/>
                <a:ea typeface="ＭＳ Ｐゴシック" pitchFamily="-112" charset="-128"/>
              </a:rPr>
              <a:t>js</a:t>
            </a:r>
            <a:endParaRPr lang="en-US" dirty="0" smtClean="0">
              <a:solidFill>
                <a:prstClr val="white">
                  <a:lumMod val="50000"/>
                </a:prstClr>
              </a:solidFill>
              <a:latin typeface="Arial"/>
              <a:ea typeface="ＭＳ Ｐゴシック" pitchFamily="-112" charset="-128"/>
            </a:endParaRPr>
          </a:p>
        </p:txBody>
      </p:sp>
      <p:sp>
        <p:nvSpPr>
          <p:cNvPr id="6" name="Text Placeholder 12"/>
          <p:cNvSpPr txBox="1">
            <a:spLocks/>
          </p:cNvSpPr>
          <p:nvPr/>
        </p:nvSpPr>
        <p:spPr>
          <a:xfrm>
            <a:off x="3864327" y="6762783"/>
            <a:ext cx="1412172" cy="91440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1pPr>
            <a:lvl2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2pPr>
            <a:lvl3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3pPr>
            <a:lvl4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4pPr>
            <a:lvl5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marL="228600" indent="-228600" algn="ctr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prstClr val="white">
                    <a:lumMod val="50000"/>
                  </a:prstClr>
                </a:solidFill>
                <a:latin typeface="Arial"/>
                <a:ea typeface="ＭＳ Ｐゴシック" pitchFamily="-112" charset="-128"/>
              </a:rPr>
              <a:t>Stagen Privileged and Confidential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138691" y="6678274"/>
            <a:ext cx="1005840" cy="18288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r"/>
            <a:fld id="{92F4E51B-32D8-4294-9BAE-E472AEA00DCE}" type="slidenum">
              <a:rPr lang="en-US" sz="1100">
                <a:solidFill>
                  <a:srgbClr val="000000"/>
                </a:solidFill>
              </a:rPr>
              <a:pPr algn="r"/>
              <a:t>‹#›</a:t>
            </a:fld>
            <a:endParaRPr lang="en-US" sz="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561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1" r:id="rId1"/>
    <p:sldLayoutId id="2147484132" r:id="rId2"/>
    <p:sldLayoutId id="2147484133" r:id="rId3"/>
    <p:sldLayoutId id="2147484134" r:id="rId4"/>
    <p:sldLayoutId id="2147484135" r:id="rId5"/>
    <p:sldLayoutId id="2147484136" r:id="rId6"/>
    <p:sldLayoutId id="2147484137" r:id="rId7"/>
    <p:sldLayoutId id="2147484138" r:id="rId8"/>
    <p:sldLayoutId id="2147484139" r:id="rId9"/>
    <p:sldLayoutId id="2147484140" r:id="rId10"/>
    <p:sldLayoutId id="2147484141" r:id="rId11"/>
    <p:sldLayoutId id="2147484142" r:id="rId12"/>
    <p:sldLayoutId id="2147484143" r:id="rId13"/>
    <p:sldLayoutId id="2147484144" r:id="rId14"/>
    <p:sldLayoutId id="2147484145" r:id="rId15"/>
    <p:sldLayoutId id="2147484146" r:id="rId16"/>
    <p:sldLayoutId id="2147484147" r:id="rId17"/>
    <p:sldLayoutId id="2147484148" r:id="rId18"/>
    <p:sldLayoutId id="2147484149" r:id="rId19"/>
    <p:sldLayoutId id="2147484150" r:id="rId20"/>
    <p:sldLayoutId id="2147484151" r:id="rId21"/>
    <p:sldLayoutId id="2147484152" r:id="rId22"/>
    <p:sldLayoutId id="2147484153" r:id="rId23"/>
    <p:sldLayoutId id="2147484154" r:id="rId24"/>
    <p:sldLayoutId id="2147484155" r:id="rId25"/>
    <p:sldLayoutId id="2147484156" r:id="rId26"/>
    <p:sldLayoutId id="2147484157" r:id="rId27"/>
    <p:sldLayoutId id="2147484158" r:id="rId28"/>
    <p:sldLayoutId id="2147484159" r:id="rId29"/>
    <p:sldLayoutId id="2147484160" r:id="rId30"/>
    <p:sldLayoutId id="2147484161" r:id="rId31"/>
    <p:sldLayoutId id="2147484162" r:id="rId32"/>
    <p:sldLayoutId id="2147484163" r:id="rId33"/>
    <p:sldLayoutId id="2147484164" r:id="rId34"/>
    <p:sldLayoutId id="2147484165" r:id="rId35"/>
    <p:sldLayoutId id="2147484166" r:id="rId36"/>
    <p:sldLayoutId id="2147484167" r:id="rId37"/>
    <p:sldLayoutId id="2147484168" r:id="rId38"/>
    <p:sldLayoutId id="2147484169" r:id="rId39"/>
    <p:sldLayoutId id="2147484170" r:id="rId40"/>
    <p:sldLayoutId id="2147484171" r:id="rId41"/>
    <p:sldLayoutId id="2147484172" r:id="rId42"/>
    <p:sldLayoutId id="2147484173" r:id="rId43"/>
    <p:sldLayoutId id="2147484174" r:id="rId44"/>
  </p:sldLayoutIdLst>
  <p:transition/>
  <p:timing>
    <p:tnLst>
      <p:par>
        <p:cTn id="1" dur="indefinite" restart="never" nodeType="tmRoot"/>
      </p:par>
    </p:tnLst>
  </p:timing>
  <p:hf sldNum="0"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200" b="1" kern="1200">
          <a:solidFill>
            <a:schemeClr val="tx1"/>
          </a:solidFill>
          <a:latin typeface="+mj-lt"/>
          <a:ea typeface="ＭＳ Ｐゴシック" pitchFamily="-112" charset="-128"/>
          <a:cs typeface="ＭＳ Ｐゴシック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  <a:cs typeface="ＭＳ Ｐゴシック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  <a:cs typeface="ＭＳ Ｐゴシック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  <a:cs typeface="ＭＳ Ｐゴシック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  <a:cs typeface="ＭＳ Ｐゴシック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</a:defRPr>
      </a:lvl9pPr>
    </p:titleStyle>
    <p:bodyStyle>
      <a:lvl1pPr marL="228600" indent="-228600" algn="l" defTabSz="457200" rtl="0" eaLnBrk="1" fontAlgn="base" hangingPunct="1">
        <a:spcBef>
          <a:spcPts val="400"/>
        </a:spcBef>
        <a:spcAft>
          <a:spcPts val="40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ＭＳ Ｐゴシック" pitchFamily="-112" charset="-128"/>
          <a:cs typeface="ＭＳ Ｐゴシック"/>
        </a:defRPr>
      </a:lvl1pPr>
      <a:lvl2pPr marL="457200" indent="-228600" algn="l" defTabSz="457200" rtl="0" eaLnBrk="1" fontAlgn="base" hangingPunct="1">
        <a:spcBef>
          <a:spcPts val="400"/>
        </a:spcBef>
        <a:spcAft>
          <a:spcPts val="400"/>
        </a:spcAft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ＭＳ Ｐゴシック" pitchFamily="-112" charset="-128"/>
          <a:cs typeface="ＭＳ Ｐゴシック"/>
        </a:defRPr>
      </a:lvl2pPr>
      <a:lvl3pPr marL="685800" indent="-228600" algn="l" defTabSz="457200" rtl="0" eaLnBrk="1" fontAlgn="base" hangingPunct="1">
        <a:spcBef>
          <a:spcPts val="400"/>
        </a:spcBef>
        <a:spcAft>
          <a:spcPts val="400"/>
        </a:spcAft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ＭＳ Ｐゴシック" pitchFamily="-112" charset="-128"/>
          <a:cs typeface="ＭＳ Ｐゴシック"/>
        </a:defRPr>
      </a:lvl3pPr>
      <a:lvl4pPr marL="914400" indent="-228600" algn="l" defTabSz="457200" rtl="0" eaLnBrk="1" fontAlgn="base" hangingPunct="1">
        <a:spcBef>
          <a:spcPts val="600"/>
        </a:spcBef>
        <a:spcAft>
          <a:spcPts val="600"/>
        </a:spcAft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ＭＳ Ｐゴシック" pitchFamily="-112" charset="-128"/>
          <a:cs typeface="ＭＳ Ｐゴシック"/>
        </a:defRPr>
      </a:lvl4pPr>
      <a:lvl5pPr marL="1143000" indent="-228600" algn="l" defTabSz="457200" rtl="0" eaLnBrk="1" fontAlgn="base" hangingPunct="1">
        <a:spcBef>
          <a:spcPts val="600"/>
        </a:spcBef>
        <a:spcAft>
          <a:spcPts val="600"/>
        </a:spcAft>
        <a:buSzPct val="10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ＭＳ Ｐゴシック" pitchFamily="-112" charset="-128"/>
          <a:cs typeface="ＭＳ Ｐゴシック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25413" y="260350"/>
            <a:ext cx="8936037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5575" y="1379538"/>
            <a:ext cx="8856663" cy="523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0"/>
            <a:endParaRPr lang="en-US" dirty="0" smtClean="0"/>
          </a:p>
        </p:txBody>
      </p:sp>
      <p:sp>
        <p:nvSpPr>
          <p:cNvPr id="9" name="Text Placeholder 12"/>
          <p:cNvSpPr txBox="1">
            <a:spLocks/>
          </p:cNvSpPr>
          <p:nvPr userDrawn="1"/>
        </p:nvSpPr>
        <p:spPr>
          <a:xfrm>
            <a:off x="3698570" y="6671665"/>
            <a:ext cx="1737360" cy="91440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1pPr>
            <a:lvl2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2pPr>
            <a:lvl3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3pPr>
            <a:lvl4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4pPr>
            <a:lvl5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marL="228600" indent="-228600" algn="ctr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/>
            </a:pPr>
            <a:endParaRPr lang="en-US" dirty="0" smtClean="0">
              <a:solidFill>
                <a:srgbClr val="FFFFFF">
                  <a:lumMod val="50000"/>
                </a:srgbClr>
              </a:solidFill>
              <a:latin typeface="Arial"/>
              <a:ea typeface="ＭＳ Ｐゴシック" pitchFamily="-112" charset="-128"/>
            </a:endParaRPr>
          </a:p>
        </p:txBody>
      </p:sp>
      <p:sp>
        <p:nvSpPr>
          <p:cNvPr id="10" name="Text Placeholder 12"/>
          <p:cNvSpPr txBox="1">
            <a:spLocks/>
          </p:cNvSpPr>
          <p:nvPr userDrawn="1"/>
        </p:nvSpPr>
        <p:spPr>
          <a:xfrm>
            <a:off x="3864327" y="6762783"/>
            <a:ext cx="1412172" cy="91440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1pPr>
            <a:lvl2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2pPr>
            <a:lvl3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3pPr>
            <a:lvl4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4pPr>
            <a:lvl5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marL="228600" indent="-228600" algn="ctr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rgbClr val="FFFFFF">
                    <a:lumMod val="50000"/>
                  </a:srgbClr>
                </a:solidFill>
                <a:latin typeface="Arial"/>
                <a:ea typeface="ＭＳ Ｐゴシック" pitchFamily="-112" charset="-128"/>
              </a:rPr>
              <a:t>© Stagen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1470793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6" r:id="rId1"/>
    <p:sldLayoutId id="2147484177" r:id="rId2"/>
    <p:sldLayoutId id="2147484178" r:id="rId3"/>
    <p:sldLayoutId id="2147484179" r:id="rId4"/>
    <p:sldLayoutId id="2147484180" r:id="rId5"/>
    <p:sldLayoutId id="2147484181" r:id="rId6"/>
    <p:sldLayoutId id="2147484182" r:id="rId7"/>
    <p:sldLayoutId id="2147484183" r:id="rId8"/>
    <p:sldLayoutId id="2147484184" r:id="rId9"/>
    <p:sldLayoutId id="2147484185" r:id="rId10"/>
    <p:sldLayoutId id="2147484186" r:id="rId11"/>
    <p:sldLayoutId id="2147484187" r:id="rId12"/>
    <p:sldLayoutId id="2147484188" r:id="rId13"/>
    <p:sldLayoutId id="2147484189" r:id="rId14"/>
    <p:sldLayoutId id="2147484190" r:id="rId15"/>
    <p:sldLayoutId id="2147484191" r:id="rId16"/>
    <p:sldLayoutId id="2147484192" r:id="rId17"/>
    <p:sldLayoutId id="2147484193" r:id="rId18"/>
    <p:sldLayoutId id="2147484194" r:id="rId19"/>
    <p:sldLayoutId id="2147484195" r:id="rId20"/>
    <p:sldLayoutId id="2147484196" r:id="rId21"/>
    <p:sldLayoutId id="2147484197" r:id="rId22"/>
    <p:sldLayoutId id="2147484198" r:id="rId23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200" b="1" kern="1200">
          <a:solidFill>
            <a:schemeClr val="tx1"/>
          </a:solidFill>
          <a:latin typeface="+mj-lt"/>
          <a:ea typeface="ＭＳ Ｐゴシック" pitchFamily="-112" charset="-128"/>
          <a:cs typeface="ＭＳ Ｐゴシック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  <a:cs typeface="ＭＳ Ｐゴシック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  <a:cs typeface="ＭＳ Ｐゴシック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  <a:cs typeface="ＭＳ Ｐゴシック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  <a:cs typeface="ＭＳ Ｐゴシック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</a:defRPr>
      </a:lvl9pPr>
    </p:titleStyle>
    <p:bodyStyle>
      <a:lvl1pPr marL="228600" indent="-228600" algn="l" defTabSz="457200" rtl="0" eaLnBrk="0" fontAlgn="base" hangingPunct="0">
        <a:spcBef>
          <a:spcPts val="400"/>
        </a:spcBef>
        <a:spcAft>
          <a:spcPts val="40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pitchFamily="-112" charset="-128"/>
          <a:cs typeface="ＭＳ Ｐゴシック"/>
        </a:defRPr>
      </a:lvl1pPr>
      <a:lvl2pPr marL="457200" indent="-228600" algn="l" defTabSz="457200" rtl="0" eaLnBrk="0" fontAlgn="base" hangingPunct="0">
        <a:spcBef>
          <a:spcPts val="400"/>
        </a:spcBef>
        <a:spcAft>
          <a:spcPts val="400"/>
        </a:spcAft>
        <a:buFont typeface="Arial" charset="0"/>
        <a:buChar char="–"/>
        <a:defRPr sz="1600" kern="1200">
          <a:solidFill>
            <a:schemeClr val="tx1"/>
          </a:solidFill>
          <a:latin typeface="+mn-lt"/>
          <a:ea typeface="ＭＳ Ｐゴシック" pitchFamily="-112" charset="-128"/>
          <a:cs typeface="ＭＳ Ｐゴシック"/>
        </a:defRPr>
      </a:lvl2pPr>
      <a:lvl3pPr marL="685800" indent="-228600" algn="l" defTabSz="457200" rtl="0" eaLnBrk="0" fontAlgn="base" hangingPunct="0">
        <a:spcBef>
          <a:spcPts val="400"/>
        </a:spcBef>
        <a:spcAft>
          <a:spcPts val="40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ＭＳ Ｐゴシック" pitchFamily="-112" charset="-128"/>
          <a:cs typeface="ＭＳ Ｐゴシック"/>
        </a:defRPr>
      </a:lvl3pPr>
      <a:lvl4pPr marL="914400" indent="-228600" algn="l" defTabSz="457200" rtl="0" eaLnBrk="0" fontAlgn="base" hangingPunct="0">
        <a:spcBef>
          <a:spcPts val="600"/>
        </a:spcBef>
        <a:spcAft>
          <a:spcPts val="60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ＭＳ Ｐゴシック" pitchFamily="-112" charset="-128"/>
          <a:cs typeface="ＭＳ Ｐゴシック"/>
        </a:defRPr>
      </a:lvl4pPr>
      <a:lvl5pPr marL="1143000" indent="-228600" algn="l" defTabSz="457200" rtl="0" eaLnBrk="0" fontAlgn="base" hangingPunct="0">
        <a:spcBef>
          <a:spcPts val="600"/>
        </a:spcBef>
        <a:spcAft>
          <a:spcPts val="600"/>
        </a:spcAft>
        <a:buSzPct val="100000"/>
        <a:buFont typeface="Arial" charset="0"/>
        <a:buChar char="•"/>
        <a:defRPr sz="1600" kern="1200">
          <a:solidFill>
            <a:schemeClr val="tx1"/>
          </a:solidFill>
          <a:latin typeface="+mn-lt"/>
          <a:ea typeface="ＭＳ Ｐゴシック" pitchFamily="-112" charset="-128"/>
          <a:cs typeface="ＭＳ Ｐゴシック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4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76102" y="230233"/>
            <a:ext cx="8936136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5575" y="1379538"/>
            <a:ext cx="8856664" cy="523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0"/>
            <a:endParaRPr lang="en-US" dirty="0" smtClean="0"/>
          </a:p>
        </p:txBody>
      </p:sp>
      <p:sp>
        <p:nvSpPr>
          <p:cNvPr id="4" name="Text Placeholder 12"/>
          <p:cNvSpPr txBox="1">
            <a:spLocks/>
          </p:cNvSpPr>
          <p:nvPr/>
        </p:nvSpPr>
        <p:spPr>
          <a:xfrm>
            <a:off x="5938" y="6762783"/>
            <a:ext cx="2743200" cy="91440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1pPr>
            <a:lvl2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2pPr>
            <a:lvl3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3pPr>
            <a:lvl4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4pPr>
            <a:lvl5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marL="228600" indent="-228600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prstClr val="white">
                    <a:lumMod val="50000"/>
                  </a:prstClr>
                </a:solidFill>
                <a:latin typeface="Arial"/>
                <a:ea typeface="ＭＳ Ｐゴシック" pitchFamily="-112" charset="-128"/>
              </a:rPr>
              <a:t>Stagen 2015.03.05 Initiative Gamefilming Template  v1 </a:t>
            </a:r>
            <a:r>
              <a:rPr lang="en-US" dirty="0" err="1" smtClean="0">
                <a:solidFill>
                  <a:prstClr val="white">
                    <a:lumMod val="50000"/>
                  </a:prstClr>
                </a:solidFill>
                <a:latin typeface="Arial"/>
                <a:ea typeface="ＭＳ Ｐゴシック" pitchFamily="-112" charset="-128"/>
              </a:rPr>
              <a:t>js</a:t>
            </a:r>
            <a:endParaRPr lang="en-US" dirty="0" smtClean="0">
              <a:solidFill>
                <a:prstClr val="white">
                  <a:lumMod val="50000"/>
                </a:prstClr>
              </a:solidFill>
              <a:latin typeface="Arial"/>
              <a:ea typeface="ＭＳ Ｐゴシック" pitchFamily="-112" charset="-128"/>
            </a:endParaRPr>
          </a:p>
        </p:txBody>
      </p:sp>
      <p:sp>
        <p:nvSpPr>
          <p:cNvPr id="6" name="Text Placeholder 12"/>
          <p:cNvSpPr txBox="1">
            <a:spLocks/>
          </p:cNvSpPr>
          <p:nvPr/>
        </p:nvSpPr>
        <p:spPr>
          <a:xfrm>
            <a:off x="3864327" y="6762783"/>
            <a:ext cx="1412172" cy="91440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1pPr>
            <a:lvl2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2pPr>
            <a:lvl3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3pPr>
            <a:lvl4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4pPr>
            <a:lvl5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marL="228600" indent="-228600" algn="ctr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prstClr val="white">
                    <a:lumMod val="50000"/>
                  </a:prstClr>
                </a:solidFill>
                <a:latin typeface="Arial"/>
                <a:ea typeface="ＭＳ Ｐゴシック" pitchFamily="-112" charset="-128"/>
              </a:rPr>
              <a:t>Stagen Privileged and Confidential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138691" y="6678274"/>
            <a:ext cx="1005840" cy="18288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r"/>
            <a:fld id="{92F4E51B-32D8-4294-9BAE-E472AEA00DCE}" type="slidenum">
              <a:rPr lang="en-US" sz="1100">
                <a:solidFill>
                  <a:srgbClr val="000000"/>
                </a:solidFill>
              </a:rPr>
              <a:pPr algn="r"/>
              <a:t>‹#›</a:t>
            </a:fld>
            <a:endParaRPr lang="en-US" sz="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165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1" r:id="rId1"/>
    <p:sldLayoutId id="2147484202" r:id="rId2"/>
    <p:sldLayoutId id="2147484203" r:id="rId3"/>
    <p:sldLayoutId id="2147484204" r:id="rId4"/>
    <p:sldLayoutId id="2147484205" r:id="rId5"/>
    <p:sldLayoutId id="2147484206" r:id="rId6"/>
    <p:sldLayoutId id="2147484207" r:id="rId7"/>
    <p:sldLayoutId id="2147484208" r:id="rId8"/>
    <p:sldLayoutId id="2147484209" r:id="rId9"/>
    <p:sldLayoutId id="2147484210" r:id="rId10"/>
    <p:sldLayoutId id="2147484211" r:id="rId11"/>
    <p:sldLayoutId id="2147484212" r:id="rId12"/>
    <p:sldLayoutId id="2147484213" r:id="rId13"/>
    <p:sldLayoutId id="2147484214" r:id="rId14"/>
    <p:sldLayoutId id="2147484215" r:id="rId15"/>
    <p:sldLayoutId id="2147484216" r:id="rId16"/>
    <p:sldLayoutId id="2147484217" r:id="rId17"/>
    <p:sldLayoutId id="2147484218" r:id="rId18"/>
    <p:sldLayoutId id="2147484219" r:id="rId19"/>
    <p:sldLayoutId id="2147484220" r:id="rId20"/>
    <p:sldLayoutId id="2147484221" r:id="rId21"/>
    <p:sldLayoutId id="2147484222" r:id="rId22"/>
    <p:sldLayoutId id="2147484223" r:id="rId23"/>
    <p:sldLayoutId id="2147484224" r:id="rId24"/>
    <p:sldLayoutId id="2147484225" r:id="rId25"/>
    <p:sldLayoutId id="2147484226" r:id="rId26"/>
    <p:sldLayoutId id="2147484227" r:id="rId27"/>
    <p:sldLayoutId id="2147484228" r:id="rId28"/>
    <p:sldLayoutId id="2147484229" r:id="rId29"/>
    <p:sldLayoutId id="2147484230" r:id="rId30"/>
    <p:sldLayoutId id="2147484231" r:id="rId31"/>
    <p:sldLayoutId id="2147484232" r:id="rId32"/>
    <p:sldLayoutId id="2147484233" r:id="rId33"/>
    <p:sldLayoutId id="2147484234" r:id="rId34"/>
    <p:sldLayoutId id="2147484235" r:id="rId35"/>
    <p:sldLayoutId id="2147484236" r:id="rId36"/>
    <p:sldLayoutId id="2147484237" r:id="rId37"/>
    <p:sldLayoutId id="2147484238" r:id="rId38"/>
    <p:sldLayoutId id="2147484239" r:id="rId39"/>
    <p:sldLayoutId id="2147484240" r:id="rId40"/>
    <p:sldLayoutId id="2147484241" r:id="rId41"/>
    <p:sldLayoutId id="2147484242" r:id="rId42"/>
    <p:sldLayoutId id="2147484243" r:id="rId43"/>
    <p:sldLayoutId id="2147484244" r:id="rId44"/>
  </p:sldLayoutIdLst>
  <p:transition/>
  <p:timing>
    <p:tnLst>
      <p:par>
        <p:cTn id="1" dur="indefinite" restart="never" nodeType="tmRoot"/>
      </p:par>
    </p:tnLst>
  </p:timing>
  <p:hf sldNum="0"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200" b="1" kern="1200">
          <a:solidFill>
            <a:schemeClr val="tx1"/>
          </a:solidFill>
          <a:latin typeface="+mj-lt"/>
          <a:ea typeface="ＭＳ Ｐゴシック" pitchFamily="-112" charset="-128"/>
          <a:cs typeface="ＭＳ Ｐゴシック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  <a:cs typeface="ＭＳ Ｐゴシック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  <a:cs typeface="ＭＳ Ｐゴシック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  <a:cs typeface="ＭＳ Ｐゴシック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  <a:cs typeface="ＭＳ Ｐゴシック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</a:defRPr>
      </a:lvl9pPr>
    </p:titleStyle>
    <p:bodyStyle>
      <a:lvl1pPr marL="228600" indent="-228600" algn="l" defTabSz="457200" rtl="0" eaLnBrk="1" fontAlgn="base" hangingPunct="1">
        <a:spcBef>
          <a:spcPts val="400"/>
        </a:spcBef>
        <a:spcAft>
          <a:spcPts val="40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ＭＳ Ｐゴシック" pitchFamily="-112" charset="-128"/>
          <a:cs typeface="ＭＳ Ｐゴシック"/>
        </a:defRPr>
      </a:lvl1pPr>
      <a:lvl2pPr marL="457200" indent="-228600" algn="l" defTabSz="457200" rtl="0" eaLnBrk="1" fontAlgn="base" hangingPunct="1">
        <a:spcBef>
          <a:spcPts val="400"/>
        </a:spcBef>
        <a:spcAft>
          <a:spcPts val="400"/>
        </a:spcAft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ＭＳ Ｐゴシック" pitchFamily="-112" charset="-128"/>
          <a:cs typeface="ＭＳ Ｐゴシック"/>
        </a:defRPr>
      </a:lvl2pPr>
      <a:lvl3pPr marL="685800" indent="-228600" algn="l" defTabSz="457200" rtl="0" eaLnBrk="1" fontAlgn="base" hangingPunct="1">
        <a:spcBef>
          <a:spcPts val="400"/>
        </a:spcBef>
        <a:spcAft>
          <a:spcPts val="400"/>
        </a:spcAft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ＭＳ Ｐゴシック" pitchFamily="-112" charset="-128"/>
          <a:cs typeface="ＭＳ Ｐゴシック"/>
        </a:defRPr>
      </a:lvl3pPr>
      <a:lvl4pPr marL="914400" indent="-228600" algn="l" defTabSz="457200" rtl="0" eaLnBrk="1" fontAlgn="base" hangingPunct="1">
        <a:spcBef>
          <a:spcPts val="600"/>
        </a:spcBef>
        <a:spcAft>
          <a:spcPts val="600"/>
        </a:spcAft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ＭＳ Ｐゴシック" pitchFamily="-112" charset="-128"/>
          <a:cs typeface="ＭＳ Ｐゴシック"/>
        </a:defRPr>
      </a:lvl4pPr>
      <a:lvl5pPr marL="1143000" indent="-228600" algn="l" defTabSz="457200" rtl="0" eaLnBrk="1" fontAlgn="base" hangingPunct="1">
        <a:spcBef>
          <a:spcPts val="600"/>
        </a:spcBef>
        <a:spcAft>
          <a:spcPts val="600"/>
        </a:spcAft>
        <a:buSzPct val="10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ＭＳ Ｐゴシック" pitchFamily="-112" charset="-128"/>
          <a:cs typeface="ＭＳ Ｐゴシック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r>
              <a:rPr lang="en-US" dirty="0" smtClean="0"/>
              <a:t>Q1 2015 Quarterly Retreat Output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driversselect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 smtClean="0"/>
              <a:t>March 25, 2015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505200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5573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Weekly Gamefilming NPS with CEO’s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Each participant updates the team of NPS discussions in weekly Monday Gamefilming structured meeting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smtClean="0"/>
              <a:t>4/20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err="1" smtClean="0"/>
              <a:t>Eric,Doug</a:t>
            </a:r>
            <a:r>
              <a:rPr lang="en-US" dirty="0" smtClean="0"/>
              <a:t>, </a:t>
            </a:r>
            <a:r>
              <a:rPr lang="en-US" dirty="0" err="1" smtClean="0"/>
              <a:t>Vance,Mike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US" dirty="0" smtClean="0"/>
              <a:t>When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US" dirty="0" smtClean="0"/>
              <a:t>Who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US" dirty="0" smtClean="0"/>
              <a:t>What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pPr marL="0" indent="0">
              <a:buNone/>
            </a:pPr>
            <a:endParaRPr lang="en-US" b="1" i="1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4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4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4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4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48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391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D5123"/>
                </a:solidFill>
              </a:rPr>
              <a:t>driversselect</a:t>
            </a:r>
            <a:r>
              <a:rPr lang="en-US" dirty="0">
                <a:solidFill>
                  <a:sysClr val="windowText" lastClr="000000"/>
                </a:solidFill>
              </a:rPr>
              <a:t> 2015 2x2</a:t>
            </a:r>
            <a:endParaRPr lang="en-US" dirty="0"/>
          </a:p>
        </p:txBody>
      </p:sp>
      <p:sp>
        <p:nvSpPr>
          <p:cNvPr id="3" name="Rectangle 63"/>
          <p:cNvSpPr>
            <a:spLocks noChangeArrowheads="1"/>
          </p:cNvSpPr>
          <p:nvPr/>
        </p:nvSpPr>
        <p:spPr bwMode="auto">
          <a:xfrm>
            <a:off x="794946" y="1224726"/>
            <a:ext cx="8203025" cy="5063170"/>
          </a:xfrm>
          <a:prstGeom prst="rect">
            <a:avLst/>
          </a:prstGeom>
          <a:noFill/>
          <a:ln>
            <a:solidFill>
              <a:schemeClr val="tx1"/>
            </a:solidFill>
            <a:headEnd/>
            <a:tailEnd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eaLnBrk="0" hangingPunct="0">
              <a:spcBef>
                <a:spcPct val="20000"/>
              </a:spcBef>
              <a:defRPr/>
            </a:pPr>
            <a:endParaRPr lang="en-US" dirty="0">
              <a:latin typeface="+mn-lt"/>
            </a:endParaRP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192409" y="1184451"/>
            <a:ext cx="602537" cy="27699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pPr algn="r" eaLnBrk="0" hangingPunct="0">
              <a:spcBef>
                <a:spcPct val="20000"/>
              </a:spcBef>
            </a:pPr>
            <a:r>
              <a:rPr lang="en-US" sz="1200" b="1" dirty="0">
                <a:latin typeface="+mn-lt"/>
              </a:rPr>
              <a:t>High</a:t>
            </a: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-388015" y="3363356"/>
            <a:ext cx="1093788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b="1" dirty="0">
                <a:latin typeface="+mn-lt"/>
              </a:rPr>
              <a:t>Value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185051" y="6021454"/>
            <a:ext cx="609896" cy="27699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pPr algn="r" eaLnBrk="0" hangingPunct="0">
              <a:spcBef>
                <a:spcPct val="20000"/>
              </a:spcBef>
            </a:pPr>
            <a:r>
              <a:rPr lang="en-US" sz="1200" b="1" dirty="0">
                <a:latin typeface="+mn-lt"/>
              </a:rPr>
              <a:t>Low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3627468" y="6260068"/>
            <a:ext cx="2586038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b="1" dirty="0" smtClean="0">
                <a:latin typeface="+mn-lt"/>
              </a:rPr>
              <a:t>Effort/Cost</a:t>
            </a:r>
            <a:endParaRPr lang="en-US" sz="1200" b="1" dirty="0">
              <a:latin typeface="+mn-lt"/>
            </a:endParaRP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789214" y="6254838"/>
            <a:ext cx="449526" cy="27699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en-US" sz="1200" b="1" dirty="0">
                <a:latin typeface="+mn-lt"/>
              </a:rPr>
              <a:t>High</a:t>
            </a: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8626929" y="6225830"/>
            <a:ext cx="419097" cy="27699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en-US" sz="1200" b="1" dirty="0">
                <a:latin typeface="+mn-lt"/>
              </a:rPr>
              <a:t>Low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14400" y="4644749"/>
            <a:ext cx="1371600" cy="381000"/>
          </a:xfrm>
          <a:prstGeom prst="rect">
            <a:avLst/>
          </a:prstGeom>
        </p:spPr>
        <p:txBody>
          <a:bodyPr wrap="square" lIns="0" tIns="0" rIns="0" bIns="0" rtlCol="0" anchor="ctr">
            <a:noAutofit/>
          </a:bodyPr>
          <a:lstStyle/>
          <a:p>
            <a:pPr marL="0" indent="0" algn="ctr" eaLnBrk="0" hangingPunct="0">
              <a:spcBef>
                <a:spcPts val="600"/>
              </a:spcBef>
              <a:buFont typeface="Arial" pitchFamily="34" charset="0"/>
              <a:buNone/>
            </a:pPr>
            <a:r>
              <a:rPr lang="en-US" sz="1600" b="1" u="sng" dirty="0" smtClean="0">
                <a:latin typeface="+mn-lt"/>
                <a:ea typeface="ＭＳ Ｐゴシック" pitchFamily="-112" charset="-128"/>
              </a:rPr>
              <a:t>Ignore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74167" y="3688988"/>
            <a:ext cx="1371600" cy="381000"/>
          </a:xfrm>
          <a:prstGeom prst="rect">
            <a:avLst/>
          </a:prstGeom>
        </p:spPr>
        <p:txBody>
          <a:bodyPr wrap="square" lIns="0" tIns="0" rIns="0" bIns="0" rtlCol="0" anchor="ctr">
            <a:noAutofit/>
          </a:bodyPr>
          <a:lstStyle/>
          <a:p>
            <a:pPr marL="0" indent="0" algn="ctr" eaLnBrk="0" hangingPunct="0">
              <a:spcBef>
                <a:spcPts val="600"/>
              </a:spcBef>
              <a:buFont typeface="Arial" pitchFamily="34" charset="0"/>
              <a:buNone/>
            </a:pPr>
            <a:r>
              <a:rPr lang="en-US" sz="1600" b="1" u="sng" dirty="0" smtClean="0">
                <a:latin typeface="+mn-lt"/>
                <a:ea typeface="ＭＳ Ｐゴシック" pitchFamily="-112" charset="-128"/>
              </a:rPr>
              <a:t>Delay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794946" y="3756311"/>
            <a:ext cx="4101513" cy="2531585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94946" y="3756311"/>
            <a:ext cx="82030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4896459" y="1235283"/>
            <a:ext cx="0" cy="506317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917237" y="1137644"/>
            <a:ext cx="1885460" cy="381000"/>
          </a:xfrm>
          <a:prstGeom prst="rect">
            <a:avLst/>
          </a:prstGeom>
        </p:spPr>
        <p:txBody>
          <a:bodyPr wrap="square" lIns="0" tIns="0" rIns="0" bIns="0" rtlCol="0" anchor="ctr">
            <a:noAutofit/>
          </a:bodyPr>
          <a:lstStyle/>
          <a:p>
            <a:pPr marL="0" indent="0" algn="ctr" eaLnBrk="0" hangingPunct="0">
              <a:spcBef>
                <a:spcPts val="600"/>
              </a:spcBef>
              <a:buFont typeface="Arial" pitchFamily="34" charset="0"/>
              <a:buNone/>
            </a:pPr>
            <a:r>
              <a:rPr lang="en-US" sz="1600" b="1" u="sng" dirty="0" smtClean="0">
                <a:latin typeface="+mn-lt"/>
                <a:ea typeface="ＭＳ Ｐゴシック" pitchFamily="-112" charset="-128"/>
              </a:rPr>
              <a:t>Selectively</a:t>
            </a:r>
            <a:r>
              <a:rPr lang="en-US" sz="1600" b="1" u="sng" baseline="0" dirty="0" smtClean="0">
                <a:latin typeface="+mn-lt"/>
                <a:ea typeface="ＭＳ Ｐゴシック" pitchFamily="-112" charset="-128"/>
              </a:rPr>
              <a:t> Invest</a:t>
            </a:r>
            <a:endParaRPr lang="en-US" sz="1600" b="1" u="sng" dirty="0" smtClean="0">
              <a:latin typeface="+mn-lt"/>
              <a:ea typeface="ＭＳ Ｐゴシック" pitchFamily="-112" charset="-12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00800" y="1137644"/>
            <a:ext cx="1371600" cy="381000"/>
          </a:xfrm>
          <a:prstGeom prst="rect">
            <a:avLst/>
          </a:prstGeom>
        </p:spPr>
        <p:txBody>
          <a:bodyPr wrap="square" lIns="0" tIns="0" rIns="0" bIns="0" rtlCol="0" anchor="ctr">
            <a:noAutofit/>
          </a:bodyPr>
          <a:lstStyle/>
          <a:p>
            <a:pPr marL="0" indent="0" algn="ctr" eaLnBrk="0" hangingPunct="0">
              <a:spcBef>
                <a:spcPts val="600"/>
              </a:spcBef>
              <a:buFont typeface="Arial" pitchFamily="34" charset="0"/>
              <a:buNone/>
            </a:pPr>
            <a:r>
              <a:rPr lang="en-US" sz="1600" b="1" u="sng" dirty="0" smtClean="0">
                <a:latin typeface="+mn-lt"/>
                <a:ea typeface="ＭＳ Ｐゴシック" pitchFamily="-112" charset="-128"/>
              </a:rPr>
              <a:t>Drive Daily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400800" y="3652244"/>
            <a:ext cx="1371600" cy="417744"/>
          </a:xfrm>
          <a:prstGeom prst="rect">
            <a:avLst/>
          </a:prstGeom>
        </p:spPr>
        <p:txBody>
          <a:bodyPr wrap="square" lIns="0" tIns="0" rIns="0" bIns="0" rtlCol="0" anchor="ctr">
            <a:noAutofit/>
          </a:bodyPr>
          <a:lstStyle/>
          <a:p>
            <a:pPr marL="0" indent="0" algn="ctr" eaLnBrk="0" hangingPunct="0">
              <a:spcBef>
                <a:spcPts val="600"/>
              </a:spcBef>
              <a:buFont typeface="Arial" pitchFamily="34" charset="0"/>
              <a:buNone/>
            </a:pPr>
            <a:r>
              <a:rPr lang="en-US" sz="1600" b="1" u="sng" dirty="0" smtClean="0">
                <a:latin typeface="+mn-lt"/>
                <a:ea typeface="ＭＳ Ｐゴシック" pitchFamily="-112" charset="-128"/>
              </a:rPr>
              <a:t>Work In</a:t>
            </a:r>
          </a:p>
        </p:txBody>
      </p:sp>
      <p:sp>
        <p:nvSpPr>
          <p:cNvPr id="18" name="Text Placeholder 7"/>
          <p:cNvSpPr txBox="1">
            <a:spLocks/>
          </p:cNvSpPr>
          <p:nvPr/>
        </p:nvSpPr>
        <p:spPr bwMode="auto">
          <a:xfrm>
            <a:off x="6994502" y="2492934"/>
            <a:ext cx="896112" cy="393192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1pPr>
            <a:lvl2pPr marL="22860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2pPr>
            <a:lvl3pPr marL="45720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3pPr>
            <a:lvl4pPr marL="685800" indent="0" algn="l" defTabSz="457200" rtl="0" eaLnBrk="1" fontAlgn="base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4pPr>
            <a:lvl5pPr marL="914400" indent="0" algn="l" defTabSz="457200" rtl="0" eaLnBrk="1" fontAlgn="base" hangingPunct="1">
              <a:spcBef>
                <a:spcPts val="600"/>
              </a:spcBef>
              <a:spcAft>
                <a:spcPts val="600"/>
              </a:spcAft>
              <a:buSzPct val="100000"/>
              <a:buFont typeface="Arial" pitchFamily="34" charset="0"/>
              <a:buNone/>
              <a:defRPr sz="1050" kern="1200" baseline="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ＭＳ Ｐゴシック" pitchFamily="-112" charset="-128"/>
              </a:rPr>
              <a:t>Rebuild  Website to Reflect New Brand Messaging - Brandi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ＭＳ Ｐゴシック" pitchFamily="-112" charset="-128"/>
            </a:endParaRPr>
          </a:p>
        </p:txBody>
      </p:sp>
      <p:sp>
        <p:nvSpPr>
          <p:cNvPr id="19" name="Text Placeholder 11"/>
          <p:cNvSpPr txBox="1">
            <a:spLocks/>
          </p:cNvSpPr>
          <p:nvPr/>
        </p:nvSpPr>
        <p:spPr bwMode="auto">
          <a:xfrm>
            <a:off x="8052788" y="3124042"/>
            <a:ext cx="894106" cy="391166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1pPr>
            <a:lvl2pPr marL="22860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2pPr>
            <a:lvl3pPr marL="45720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3pPr>
            <a:lvl4pPr marL="685800" indent="0" algn="l" defTabSz="457200" rtl="0" eaLnBrk="1" fontAlgn="base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4pPr>
            <a:lvl5pPr marL="914400" indent="0" algn="l" defTabSz="457200" rtl="0" eaLnBrk="1" fontAlgn="base" hangingPunct="1">
              <a:spcBef>
                <a:spcPts val="600"/>
              </a:spcBef>
              <a:spcAft>
                <a:spcPts val="600"/>
              </a:spcAft>
              <a:buSzPct val="100000"/>
              <a:buFont typeface="Arial" pitchFamily="34" charset="0"/>
              <a:buNone/>
              <a:defRPr sz="1050" kern="1200" baseline="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ＭＳ Ｐゴシック" pitchFamily="-112" charset="-128"/>
              </a:rPr>
              <a:t>Increase Number  of NPS Surveys 100% - Brandi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ＭＳ Ｐゴシック" pitchFamily="-112" charset="-128"/>
            </a:endParaRPr>
          </a:p>
        </p:txBody>
      </p:sp>
      <p:sp>
        <p:nvSpPr>
          <p:cNvPr id="20" name="Text Placeholder 19"/>
          <p:cNvSpPr txBox="1">
            <a:spLocks/>
          </p:cNvSpPr>
          <p:nvPr/>
        </p:nvSpPr>
        <p:spPr bwMode="auto">
          <a:xfrm>
            <a:off x="3484488" y="1559172"/>
            <a:ext cx="1125795" cy="552841"/>
          </a:xfrm>
          <a:prstGeom prst="rect">
            <a:avLst/>
          </a:prstGeom>
          <a:solidFill>
            <a:srgbClr val="C0504D">
              <a:lumMod val="60000"/>
              <a:lumOff val="4000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1pPr>
            <a:lvl2pPr marL="22860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2pPr>
            <a:lvl3pPr marL="45720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3pPr>
            <a:lvl4pPr marL="685800" indent="0" algn="l" defTabSz="457200" rtl="0" eaLnBrk="1" fontAlgn="base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4pPr>
            <a:lvl5pPr marL="914400" indent="0" algn="l" defTabSz="457200" rtl="0" eaLnBrk="1" fontAlgn="base" hangingPunct="1">
              <a:spcBef>
                <a:spcPts val="600"/>
              </a:spcBef>
              <a:spcAft>
                <a:spcPts val="600"/>
              </a:spcAft>
              <a:buSzPct val="100000"/>
              <a:buFont typeface="Arial" pitchFamily="34" charset="0"/>
              <a:buNone/>
              <a:defRPr sz="1050" kern="1200" baseline="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ＭＳ Ｐゴシック" pitchFamily="-112" charset="-128"/>
              </a:rPr>
              <a:t>Develop and launch  Core Brand Messaging - Steve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ＭＳ Ｐゴシック" pitchFamily="-112" charset="-128"/>
            </a:endParaRPr>
          </a:p>
        </p:txBody>
      </p:sp>
      <p:sp>
        <p:nvSpPr>
          <p:cNvPr id="21" name="Text Placeholder 21"/>
          <p:cNvSpPr txBox="1">
            <a:spLocks/>
          </p:cNvSpPr>
          <p:nvPr/>
        </p:nvSpPr>
        <p:spPr bwMode="auto">
          <a:xfrm>
            <a:off x="838200" y="1528869"/>
            <a:ext cx="1309985" cy="702960"/>
          </a:xfrm>
          <a:prstGeom prst="rect">
            <a:avLst/>
          </a:prstGeom>
          <a:solidFill>
            <a:srgbClr val="C0504D">
              <a:lumMod val="60000"/>
              <a:lumOff val="4000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1pPr>
            <a:lvl2pPr marL="22860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2pPr>
            <a:lvl3pPr marL="45720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3pPr>
            <a:lvl4pPr marL="685800" indent="0" algn="l" defTabSz="457200" rtl="0" eaLnBrk="1" fontAlgn="base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4pPr>
            <a:lvl5pPr marL="914400" indent="0" algn="l" defTabSz="457200" rtl="0" eaLnBrk="1" fontAlgn="base" hangingPunct="1">
              <a:spcBef>
                <a:spcPts val="600"/>
              </a:spcBef>
              <a:spcAft>
                <a:spcPts val="600"/>
              </a:spcAft>
              <a:buSzPct val="100000"/>
              <a:buFont typeface="Arial" pitchFamily="34" charset="0"/>
              <a:buNone/>
              <a:defRPr sz="1050" kern="1200" baseline="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ＭＳ Ｐゴシック" pitchFamily="-112" charset="-128"/>
              </a:rPr>
              <a:t>Improve Sales Operations to consistently deliver Customer experience, and sales targets - Eric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ＭＳ Ｐゴシック" pitchFamily="-112" charset="-128"/>
            </a:endParaRPr>
          </a:p>
        </p:txBody>
      </p:sp>
      <p:sp>
        <p:nvSpPr>
          <p:cNvPr id="22" name="Text Placeholder 23"/>
          <p:cNvSpPr txBox="1">
            <a:spLocks/>
          </p:cNvSpPr>
          <p:nvPr/>
        </p:nvSpPr>
        <p:spPr bwMode="auto">
          <a:xfrm>
            <a:off x="3367480" y="2167476"/>
            <a:ext cx="1103140" cy="486891"/>
          </a:xfrm>
          <a:prstGeom prst="rect">
            <a:avLst/>
          </a:prstGeom>
          <a:solidFill>
            <a:srgbClr val="C0504D">
              <a:lumMod val="60000"/>
              <a:lumOff val="4000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1pPr>
            <a:lvl2pPr marL="22860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2pPr>
            <a:lvl3pPr marL="45720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3pPr>
            <a:lvl4pPr marL="685800" indent="0" algn="l" defTabSz="457200" rtl="0" eaLnBrk="1" fontAlgn="base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4pPr>
            <a:lvl5pPr marL="914400" indent="0" algn="l" defTabSz="457200" rtl="0" eaLnBrk="1" fontAlgn="base" hangingPunct="1">
              <a:spcBef>
                <a:spcPts val="600"/>
              </a:spcBef>
              <a:spcAft>
                <a:spcPts val="600"/>
              </a:spcAft>
              <a:buSzPct val="100000"/>
              <a:buFont typeface="Arial" pitchFamily="34" charset="0"/>
              <a:buNone/>
              <a:defRPr sz="1050" kern="1200" baseline="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ＭＳ Ｐゴシック" pitchFamily="-112" charset="-128"/>
              </a:rPr>
              <a:t>Adopt and Embed Speed of Trust - Doug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ＭＳ Ｐゴシック" pitchFamily="-112" charset="-128"/>
            </a:endParaRPr>
          </a:p>
        </p:txBody>
      </p:sp>
      <p:sp>
        <p:nvSpPr>
          <p:cNvPr id="23" name="Text Placeholder 26"/>
          <p:cNvSpPr txBox="1">
            <a:spLocks/>
          </p:cNvSpPr>
          <p:nvPr/>
        </p:nvSpPr>
        <p:spPr bwMode="auto">
          <a:xfrm>
            <a:off x="921483" y="2264413"/>
            <a:ext cx="983517" cy="486891"/>
          </a:xfrm>
          <a:prstGeom prst="rect">
            <a:avLst/>
          </a:prstGeom>
          <a:solidFill>
            <a:srgbClr val="C0504D">
              <a:lumMod val="60000"/>
              <a:lumOff val="4000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1pPr>
            <a:lvl2pPr marL="22860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2pPr>
            <a:lvl3pPr marL="45720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3pPr>
            <a:lvl4pPr marL="685800" indent="0" algn="l" defTabSz="457200" rtl="0" eaLnBrk="1" fontAlgn="base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4pPr>
            <a:lvl5pPr marL="914400" indent="0" algn="l" defTabSz="457200" rtl="0" eaLnBrk="1" fontAlgn="base" hangingPunct="1">
              <a:spcBef>
                <a:spcPts val="600"/>
              </a:spcBef>
              <a:spcAft>
                <a:spcPts val="600"/>
              </a:spcAft>
              <a:buSzPct val="100000"/>
              <a:buFont typeface="Arial" pitchFamily="34" charset="0"/>
              <a:buNone/>
              <a:defRPr sz="1050" kern="1200" baseline="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ＭＳ Ｐゴシック" pitchFamily="-112" charset="-128"/>
              </a:rPr>
              <a:t>Adopt and Embed Advanced Execution - Steve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ＭＳ Ｐゴシック" pitchFamily="-112" charset="-128"/>
            </a:endParaRPr>
          </a:p>
        </p:txBody>
      </p:sp>
      <p:sp>
        <p:nvSpPr>
          <p:cNvPr id="24" name="Text Placeholder 27"/>
          <p:cNvSpPr txBox="1">
            <a:spLocks/>
          </p:cNvSpPr>
          <p:nvPr/>
        </p:nvSpPr>
        <p:spPr bwMode="auto">
          <a:xfrm>
            <a:off x="2335274" y="1539646"/>
            <a:ext cx="983517" cy="859973"/>
          </a:xfrm>
          <a:prstGeom prst="rect">
            <a:avLst/>
          </a:prstGeom>
          <a:solidFill>
            <a:srgbClr val="C0504D">
              <a:lumMod val="60000"/>
              <a:lumOff val="4000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1pPr>
            <a:lvl2pPr marL="22860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2pPr>
            <a:lvl3pPr marL="45720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3pPr>
            <a:lvl4pPr marL="685800" indent="0" algn="l" defTabSz="457200" rtl="0" eaLnBrk="1" fontAlgn="base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4pPr>
            <a:lvl5pPr marL="914400" indent="0" algn="l" defTabSz="457200" rtl="0" eaLnBrk="1" fontAlgn="base" hangingPunct="1">
              <a:spcBef>
                <a:spcPts val="600"/>
              </a:spcBef>
              <a:spcAft>
                <a:spcPts val="600"/>
              </a:spcAft>
              <a:buSzPct val="100000"/>
              <a:buFont typeface="Arial" pitchFamily="34" charset="0"/>
              <a:buNone/>
              <a:defRPr sz="1050" kern="1200" baseline="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ＭＳ Ｐゴシック" pitchFamily="-112" charset="-128"/>
              </a:rPr>
              <a:t>Improve Recon Operations to consistently deliver production, cost and quality targets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ＭＳ Ｐゴシック" pitchFamily="-112" charset="-128"/>
              </a:rPr>
              <a:t>- Ramon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ＭＳ Ｐゴシック" pitchFamily="-112" charset="-128"/>
            </a:endParaRPr>
          </a:p>
        </p:txBody>
      </p:sp>
      <p:sp>
        <p:nvSpPr>
          <p:cNvPr id="25" name="Text Placeholder 8"/>
          <p:cNvSpPr txBox="1">
            <a:spLocks/>
          </p:cNvSpPr>
          <p:nvPr/>
        </p:nvSpPr>
        <p:spPr bwMode="auto">
          <a:xfrm>
            <a:off x="7010400" y="1539646"/>
            <a:ext cx="894106" cy="817198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1pPr>
            <a:lvl2pPr marL="22860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2pPr>
            <a:lvl3pPr marL="45720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3pPr>
            <a:lvl4pPr marL="685800" indent="0" algn="l" defTabSz="457200" rtl="0" eaLnBrk="1" fontAlgn="base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4pPr>
            <a:lvl5pPr marL="914400" indent="0" algn="l" defTabSz="457200" rtl="0" eaLnBrk="1" fontAlgn="base" hangingPunct="1">
              <a:spcBef>
                <a:spcPts val="600"/>
              </a:spcBef>
              <a:spcAft>
                <a:spcPts val="600"/>
              </a:spcAft>
              <a:buSzPct val="100000"/>
              <a:buFont typeface="Arial" pitchFamily="34" charset="0"/>
              <a:buNone/>
              <a:defRPr sz="1050" kern="1200" baseline="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pitchFamily="-112" charset="-128"/>
              </a:rPr>
              <a:t>Drive Daily Commitments on Production from each Recon Department - Ramon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 pitchFamily="-112" charset="-128"/>
            </a:endParaRPr>
          </a:p>
        </p:txBody>
      </p:sp>
      <p:sp>
        <p:nvSpPr>
          <p:cNvPr id="26" name="Text Placeholder 7"/>
          <p:cNvSpPr txBox="1">
            <a:spLocks/>
          </p:cNvSpPr>
          <p:nvPr/>
        </p:nvSpPr>
        <p:spPr bwMode="auto">
          <a:xfrm>
            <a:off x="4956849" y="2231829"/>
            <a:ext cx="894106" cy="666332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1pPr>
            <a:lvl2pPr marL="22860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2pPr>
            <a:lvl3pPr marL="45720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3pPr>
            <a:lvl4pPr marL="685800" indent="0" algn="l" defTabSz="457200" rtl="0" eaLnBrk="1" fontAlgn="base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4pPr>
            <a:lvl5pPr marL="914400" indent="0" algn="l" defTabSz="457200" rtl="0" eaLnBrk="1" fontAlgn="base" hangingPunct="1">
              <a:spcBef>
                <a:spcPts val="600"/>
              </a:spcBef>
              <a:spcAft>
                <a:spcPts val="600"/>
              </a:spcAft>
              <a:buSzPct val="100000"/>
              <a:buFont typeface="Arial" pitchFamily="34" charset="0"/>
              <a:buNone/>
              <a:defRPr sz="1050" kern="1200" baseline="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pitchFamily="-112" charset="-128"/>
              </a:rPr>
              <a:t>Finalize Pricing Strategy and ensure vehicle pricing is reviewed weekly - Peter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 pitchFamily="-112" charset="-128"/>
            </a:endParaRPr>
          </a:p>
        </p:txBody>
      </p:sp>
      <p:sp>
        <p:nvSpPr>
          <p:cNvPr id="27" name="Text Placeholder 7"/>
          <p:cNvSpPr txBox="1">
            <a:spLocks/>
          </p:cNvSpPr>
          <p:nvPr/>
        </p:nvSpPr>
        <p:spPr bwMode="auto">
          <a:xfrm>
            <a:off x="8036913" y="1329311"/>
            <a:ext cx="894106" cy="497844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1pPr>
            <a:lvl2pPr marL="22860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2pPr>
            <a:lvl3pPr marL="45720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3pPr>
            <a:lvl4pPr marL="685800" indent="0" algn="l" defTabSz="457200" rtl="0" eaLnBrk="1" fontAlgn="base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4pPr>
            <a:lvl5pPr marL="914400" indent="0" algn="l" defTabSz="457200" rtl="0" eaLnBrk="1" fontAlgn="base" hangingPunct="1">
              <a:spcBef>
                <a:spcPts val="600"/>
              </a:spcBef>
              <a:spcAft>
                <a:spcPts val="600"/>
              </a:spcAft>
              <a:buSzPct val="100000"/>
              <a:buFont typeface="Arial" pitchFamily="34" charset="0"/>
              <a:buNone/>
              <a:defRPr sz="1050" kern="1200" baseline="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pitchFamily="-112" charset="-128"/>
              </a:rPr>
              <a:t>Ensure Purchasing Strategy is Adhered to - Geoff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 pitchFamily="-112" charset="-128"/>
            </a:endParaRPr>
          </a:p>
        </p:txBody>
      </p:sp>
      <p:sp>
        <p:nvSpPr>
          <p:cNvPr id="28" name="Text Placeholder 8"/>
          <p:cNvSpPr txBox="1">
            <a:spLocks/>
          </p:cNvSpPr>
          <p:nvPr/>
        </p:nvSpPr>
        <p:spPr bwMode="auto">
          <a:xfrm>
            <a:off x="5998881" y="1530129"/>
            <a:ext cx="956764" cy="734284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1pPr>
            <a:lvl2pPr marL="22860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2pPr>
            <a:lvl3pPr marL="45720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3pPr>
            <a:lvl4pPr marL="685800" indent="0" algn="l" defTabSz="457200" rtl="0" eaLnBrk="1" fontAlgn="base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4pPr>
            <a:lvl5pPr marL="914400" indent="0" algn="l" defTabSz="457200" rtl="0" eaLnBrk="1" fontAlgn="base" hangingPunct="1">
              <a:spcBef>
                <a:spcPts val="600"/>
              </a:spcBef>
              <a:spcAft>
                <a:spcPts val="600"/>
              </a:spcAft>
              <a:buSzPct val="100000"/>
              <a:buFont typeface="Arial" pitchFamily="34" charset="0"/>
              <a:buNone/>
              <a:defRPr sz="1050" kern="1200" baseline="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pitchFamily="-112" charset="-128"/>
              </a:rPr>
              <a:t>Drive Continuous Training &amp; Development of CEO’s focused on best sales and CRM practice – Doug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 pitchFamily="-112" charset="-128"/>
            </a:endParaRPr>
          </a:p>
        </p:txBody>
      </p:sp>
      <p:sp>
        <p:nvSpPr>
          <p:cNvPr id="29" name="Text Placeholder 8"/>
          <p:cNvSpPr txBox="1">
            <a:spLocks/>
          </p:cNvSpPr>
          <p:nvPr/>
        </p:nvSpPr>
        <p:spPr bwMode="auto">
          <a:xfrm>
            <a:off x="4926850" y="1546615"/>
            <a:ext cx="956765" cy="533571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1pPr>
            <a:lvl2pPr marL="22860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2pPr>
            <a:lvl3pPr marL="45720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3pPr>
            <a:lvl4pPr marL="685800" indent="0" algn="l" defTabSz="457200" rtl="0" eaLnBrk="1" fontAlgn="base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4pPr>
            <a:lvl5pPr marL="914400" indent="0" algn="l" defTabSz="457200" rtl="0" eaLnBrk="1" fontAlgn="base" hangingPunct="1">
              <a:spcBef>
                <a:spcPts val="600"/>
              </a:spcBef>
              <a:spcAft>
                <a:spcPts val="600"/>
              </a:spcAft>
              <a:buSzPct val="100000"/>
              <a:buFont typeface="Arial" pitchFamily="34" charset="0"/>
              <a:buNone/>
              <a:defRPr sz="1050" kern="1200" baseline="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pitchFamily="-112" charset="-128"/>
              </a:rPr>
              <a:t>Manage CEO’s to deliver 3 /4 </a:t>
            </a:r>
            <a:r>
              <a:rPr kumimoji="0" lang="en-US" sz="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pitchFamily="-112" charset="-128"/>
              </a:rPr>
              <a:t>appts</a:t>
            </a: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pitchFamily="-112" charset="-128"/>
              </a:rPr>
              <a:t>/week – Eric</a:t>
            </a:r>
          </a:p>
        </p:txBody>
      </p:sp>
      <p:sp>
        <p:nvSpPr>
          <p:cNvPr id="30" name="Text Placeholder 7"/>
          <p:cNvSpPr txBox="1">
            <a:spLocks/>
          </p:cNvSpPr>
          <p:nvPr/>
        </p:nvSpPr>
        <p:spPr bwMode="auto">
          <a:xfrm>
            <a:off x="5993593" y="2344001"/>
            <a:ext cx="894106" cy="391166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1pPr>
            <a:lvl2pPr marL="22860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2pPr>
            <a:lvl3pPr marL="45720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3pPr>
            <a:lvl4pPr marL="685800" indent="0" algn="l" defTabSz="457200" rtl="0" eaLnBrk="1" fontAlgn="base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4pPr>
            <a:lvl5pPr marL="914400" indent="0" algn="l" defTabSz="457200" rtl="0" eaLnBrk="1" fontAlgn="base" hangingPunct="1">
              <a:spcBef>
                <a:spcPts val="600"/>
              </a:spcBef>
              <a:spcAft>
                <a:spcPts val="600"/>
              </a:spcAft>
              <a:buSzPct val="100000"/>
              <a:buFont typeface="Arial" pitchFamily="34" charset="0"/>
              <a:buNone/>
              <a:defRPr sz="1050" kern="1200" baseline="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pitchFamily="-112" charset="-128"/>
              </a:rPr>
              <a:t>Maintain 60+ day  Inventory &lt;15% - Eric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 pitchFamily="-112" charset="-128"/>
            </a:endParaRPr>
          </a:p>
        </p:txBody>
      </p:sp>
      <p:sp>
        <p:nvSpPr>
          <p:cNvPr id="31" name="Text Placeholder 8"/>
          <p:cNvSpPr txBox="1">
            <a:spLocks/>
          </p:cNvSpPr>
          <p:nvPr/>
        </p:nvSpPr>
        <p:spPr bwMode="auto">
          <a:xfrm>
            <a:off x="6619266" y="4784552"/>
            <a:ext cx="1040926" cy="467892"/>
          </a:xfrm>
          <a:prstGeom prst="rect">
            <a:avLst/>
          </a:prstGeom>
          <a:solidFill>
            <a:srgbClr val="9BBB59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1pPr>
            <a:lvl2pPr marL="22860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2pPr>
            <a:lvl3pPr marL="45720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3pPr>
            <a:lvl4pPr marL="685800" indent="0" algn="l" defTabSz="457200" rtl="0" eaLnBrk="1" fontAlgn="base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4pPr>
            <a:lvl5pPr marL="914400" indent="0" algn="l" defTabSz="457200" rtl="0" eaLnBrk="1" fontAlgn="base" hangingPunct="1">
              <a:spcBef>
                <a:spcPts val="600"/>
              </a:spcBef>
              <a:spcAft>
                <a:spcPts val="600"/>
              </a:spcAft>
              <a:buSzPct val="100000"/>
              <a:buFont typeface="Arial" pitchFamily="34" charset="0"/>
              <a:buNone/>
              <a:defRPr sz="1050" kern="1200" baseline="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pitchFamily="-112" charset="-128"/>
              </a:rPr>
              <a:t>Test New Marketing Messages- Steve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 pitchFamily="-112" charset="-128"/>
            </a:endParaRPr>
          </a:p>
        </p:txBody>
      </p:sp>
      <p:sp>
        <p:nvSpPr>
          <p:cNvPr id="32" name="Text Placeholder 7"/>
          <p:cNvSpPr txBox="1">
            <a:spLocks/>
          </p:cNvSpPr>
          <p:nvPr/>
        </p:nvSpPr>
        <p:spPr bwMode="auto">
          <a:xfrm>
            <a:off x="8043263" y="1937744"/>
            <a:ext cx="894106" cy="801812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1pPr>
            <a:lvl2pPr marL="22860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2pPr>
            <a:lvl3pPr marL="45720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3pPr>
            <a:lvl4pPr marL="685800" indent="0" algn="l" defTabSz="457200" rtl="0" eaLnBrk="1" fontAlgn="base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4pPr>
            <a:lvl5pPr marL="914400" indent="0" algn="l" defTabSz="457200" rtl="0" eaLnBrk="1" fontAlgn="base" hangingPunct="1">
              <a:spcBef>
                <a:spcPts val="600"/>
              </a:spcBef>
              <a:spcAft>
                <a:spcPts val="600"/>
              </a:spcAft>
              <a:buSzPct val="100000"/>
              <a:buFont typeface="Arial" pitchFamily="34" charset="0"/>
              <a:buNone/>
              <a:defRPr sz="1050" kern="1200" baseline="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pitchFamily="-112" charset="-128"/>
              </a:rPr>
              <a:t>Drive Continuous Recruitment to achieve staffing plan in  Sale/Recon/Acct -  Steve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 pitchFamily="-112" charset="-128"/>
            </a:endParaRPr>
          </a:p>
        </p:txBody>
      </p:sp>
      <p:sp>
        <p:nvSpPr>
          <p:cNvPr id="33" name="Text Placeholder 8"/>
          <p:cNvSpPr txBox="1">
            <a:spLocks/>
          </p:cNvSpPr>
          <p:nvPr/>
        </p:nvSpPr>
        <p:spPr bwMode="auto">
          <a:xfrm>
            <a:off x="4959623" y="3192030"/>
            <a:ext cx="897841" cy="393192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1pPr>
            <a:lvl2pPr marL="22860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2pPr>
            <a:lvl3pPr marL="45720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3pPr>
            <a:lvl4pPr marL="685800" indent="0" algn="l" defTabSz="457200" rtl="0" eaLnBrk="1" fontAlgn="base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4pPr>
            <a:lvl5pPr marL="914400" indent="0" algn="l" defTabSz="457200" rtl="0" eaLnBrk="1" fontAlgn="base" hangingPunct="1">
              <a:spcBef>
                <a:spcPts val="600"/>
              </a:spcBef>
              <a:spcAft>
                <a:spcPts val="600"/>
              </a:spcAft>
              <a:buSzPct val="100000"/>
              <a:buFont typeface="Arial" pitchFamily="34" charset="0"/>
              <a:buNone/>
              <a:defRPr sz="1050" kern="1200" baseline="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pitchFamily="-112" charset="-128"/>
              </a:rPr>
              <a:t>Storage Lot- Geoff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 pitchFamily="-112" charset="-128"/>
            </a:endParaRPr>
          </a:p>
        </p:txBody>
      </p:sp>
      <p:sp>
        <p:nvSpPr>
          <p:cNvPr id="34" name="Text Placeholder 8"/>
          <p:cNvSpPr txBox="1">
            <a:spLocks/>
          </p:cNvSpPr>
          <p:nvPr/>
        </p:nvSpPr>
        <p:spPr bwMode="auto">
          <a:xfrm>
            <a:off x="7012383" y="3139693"/>
            <a:ext cx="894106" cy="391166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1pPr>
            <a:lvl2pPr marL="22860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2pPr>
            <a:lvl3pPr marL="45720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3pPr>
            <a:lvl4pPr marL="685800" indent="0" algn="l" defTabSz="457200" rtl="0" eaLnBrk="1" fontAlgn="base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4pPr>
            <a:lvl5pPr marL="914400" indent="0" algn="l" defTabSz="457200" rtl="0" eaLnBrk="1" fontAlgn="base" hangingPunct="1">
              <a:spcBef>
                <a:spcPts val="600"/>
              </a:spcBef>
              <a:spcAft>
                <a:spcPts val="600"/>
              </a:spcAft>
              <a:buSzPct val="100000"/>
              <a:buFont typeface="Arial" pitchFamily="34" charset="0"/>
              <a:buNone/>
              <a:defRPr sz="1050" kern="1200" baseline="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pitchFamily="-112" charset="-128"/>
              </a:rPr>
              <a:t>Maintain Lender Relationships- Vance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 pitchFamily="-112" charset="-128"/>
            </a:endParaRPr>
          </a:p>
        </p:txBody>
      </p:sp>
      <p:sp>
        <p:nvSpPr>
          <p:cNvPr id="35" name="Text Placeholder 8"/>
          <p:cNvSpPr txBox="1">
            <a:spLocks/>
          </p:cNvSpPr>
          <p:nvPr/>
        </p:nvSpPr>
        <p:spPr bwMode="auto">
          <a:xfrm>
            <a:off x="5013419" y="4693598"/>
            <a:ext cx="954592" cy="467892"/>
          </a:xfrm>
          <a:prstGeom prst="rect">
            <a:avLst/>
          </a:prstGeom>
          <a:solidFill>
            <a:srgbClr val="9BBB59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1pPr>
            <a:lvl2pPr marL="22860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2pPr>
            <a:lvl3pPr marL="45720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3pPr>
            <a:lvl4pPr marL="685800" indent="0" algn="l" defTabSz="457200" rtl="0" eaLnBrk="1" fontAlgn="base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4pPr>
            <a:lvl5pPr marL="914400" indent="0" algn="l" defTabSz="457200" rtl="0" eaLnBrk="1" fontAlgn="base" hangingPunct="1">
              <a:spcBef>
                <a:spcPts val="600"/>
              </a:spcBef>
              <a:spcAft>
                <a:spcPts val="600"/>
              </a:spcAft>
              <a:buSzPct val="100000"/>
              <a:buFont typeface="Arial" pitchFamily="34" charset="0"/>
              <a:buNone/>
              <a:defRPr sz="1050" kern="1200" baseline="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pitchFamily="-112" charset="-128"/>
              </a:rPr>
              <a:t>Secure New Floor Plan - Steve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 pitchFamily="-112" charset="-128"/>
            </a:endParaRPr>
          </a:p>
        </p:txBody>
      </p:sp>
      <p:sp>
        <p:nvSpPr>
          <p:cNvPr id="36" name="Text Placeholder 8"/>
          <p:cNvSpPr txBox="1">
            <a:spLocks/>
          </p:cNvSpPr>
          <p:nvPr/>
        </p:nvSpPr>
        <p:spPr bwMode="auto">
          <a:xfrm>
            <a:off x="7848600" y="4860751"/>
            <a:ext cx="954592" cy="548199"/>
          </a:xfrm>
          <a:prstGeom prst="rect">
            <a:avLst/>
          </a:prstGeom>
          <a:solidFill>
            <a:srgbClr val="9BBB59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1pPr>
            <a:lvl2pPr marL="22860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2pPr>
            <a:lvl3pPr marL="45720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3pPr>
            <a:lvl4pPr marL="685800" indent="0" algn="l" defTabSz="457200" rtl="0" eaLnBrk="1" fontAlgn="base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4pPr>
            <a:lvl5pPr marL="914400" indent="0" algn="l" defTabSz="457200" rtl="0" eaLnBrk="1" fontAlgn="base" hangingPunct="1">
              <a:spcBef>
                <a:spcPts val="600"/>
              </a:spcBef>
              <a:spcAft>
                <a:spcPts val="600"/>
              </a:spcAft>
              <a:buSzPct val="100000"/>
              <a:buFont typeface="Arial" pitchFamily="34" charset="0"/>
              <a:buNone/>
              <a:defRPr sz="1050" kern="1200" baseline="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pitchFamily="-112" charset="-128"/>
              </a:rPr>
              <a:t>Learn About Home Delivery – Eric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 pitchFamily="-112" charset="-128"/>
            </a:endParaRPr>
          </a:p>
        </p:txBody>
      </p:sp>
      <p:sp>
        <p:nvSpPr>
          <p:cNvPr id="37" name="Text Placeholder 8"/>
          <p:cNvSpPr txBox="1">
            <a:spLocks/>
          </p:cNvSpPr>
          <p:nvPr/>
        </p:nvSpPr>
        <p:spPr bwMode="auto">
          <a:xfrm>
            <a:off x="7772400" y="3784427"/>
            <a:ext cx="1066800" cy="633924"/>
          </a:xfrm>
          <a:prstGeom prst="rect">
            <a:avLst/>
          </a:prstGeom>
          <a:solidFill>
            <a:srgbClr val="9BBB59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1pPr>
            <a:lvl2pPr marL="22860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2pPr>
            <a:lvl3pPr marL="45720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3pPr>
            <a:lvl4pPr marL="685800" indent="0" algn="l" defTabSz="457200" rtl="0" eaLnBrk="1" fontAlgn="base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4pPr>
            <a:lvl5pPr marL="914400" indent="0" algn="l" defTabSz="457200" rtl="0" eaLnBrk="1" fontAlgn="base" hangingPunct="1">
              <a:spcBef>
                <a:spcPts val="600"/>
              </a:spcBef>
              <a:spcAft>
                <a:spcPts val="600"/>
              </a:spcAft>
              <a:buSzPct val="100000"/>
              <a:buFont typeface="Arial" pitchFamily="34" charset="0"/>
              <a:buNone/>
              <a:defRPr sz="1050" kern="1200" baseline="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pitchFamily="-112" charset="-128"/>
              </a:rPr>
              <a:t>Create Best Practices Play Book for CEOs – Doug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 pitchFamily="-112" charset="-128"/>
            </a:endParaRPr>
          </a:p>
        </p:txBody>
      </p:sp>
      <p:sp>
        <p:nvSpPr>
          <p:cNvPr id="38" name="Text Placeholder 8"/>
          <p:cNvSpPr txBox="1">
            <a:spLocks/>
          </p:cNvSpPr>
          <p:nvPr/>
        </p:nvSpPr>
        <p:spPr bwMode="auto">
          <a:xfrm>
            <a:off x="6400800" y="4126166"/>
            <a:ext cx="954592" cy="457200"/>
          </a:xfrm>
          <a:prstGeom prst="rect">
            <a:avLst/>
          </a:prstGeom>
          <a:solidFill>
            <a:srgbClr val="9BBB59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1pPr>
            <a:lvl2pPr marL="22860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2pPr>
            <a:lvl3pPr marL="45720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3pPr>
            <a:lvl4pPr marL="685800" indent="0" algn="l" defTabSz="457200" rtl="0" eaLnBrk="1" fontAlgn="base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4pPr>
            <a:lvl5pPr marL="914400" indent="0" algn="l" defTabSz="457200" rtl="0" eaLnBrk="1" fontAlgn="base" hangingPunct="1">
              <a:spcBef>
                <a:spcPts val="600"/>
              </a:spcBef>
              <a:spcAft>
                <a:spcPts val="600"/>
              </a:spcAft>
              <a:buSzPct val="100000"/>
              <a:buFont typeface="Arial" pitchFamily="34" charset="0"/>
              <a:buNone/>
              <a:defRPr sz="1050" kern="1200" baseline="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pitchFamily="-112" charset="-128"/>
              </a:rPr>
              <a:t>Test Activating Promoters - Brandi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 pitchFamily="-112" charset="-128"/>
            </a:endParaRPr>
          </a:p>
        </p:txBody>
      </p:sp>
      <p:sp>
        <p:nvSpPr>
          <p:cNvPr id="39" name="Text Placeholder 8"/>
          <p:cNvSpPr txBox="1">
            <a:spLocks/>
          </p:cNvSpPr>
          <p:nvPr/>
        </p:nvSpPr>
        <p:spPr bwMode="auto">
          <a:xfrm>
            <a:off x="1023450" y="3732825"/>
            <a:ext cx="881550" cy="37689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1pPr>
            <a:lvl2pPr marL="22860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2pPr>
            <a:lvl3pPr marL="45720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3pPr>
            <a:lvl4pPr marL="685800" indent="0" algn="l" defTabSz="457200" rtl="0" eaLnBrk="1" fontAlgn="base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4pPr>
            <a:lvl5pPr marL="914400" indent="0" algn="l" defTabSz="457200" rtl="0" eaLnBrk="1" fontAlgn="base" hangingPunct="1">
              <a:spcBef>
                <a:spcPts val="600"/>
              </a:spcBef>
              <a:spcAft>
                <a:spcPts val="600"/>
              </a:spcAft>
              <a:buSzPct val="100000"/>
              <a:buFont typeface="Arial" pitchFamily="34" charset="0"/>
              <a:buNone/>
              <a:defRPr sz="1050" kern="1200" baseline="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900" dirty="0" smtClean="0">
                <a:solidFill>
                  <a:prstClr val="black"/>
                </a:solidFill>
                <a:latin typeface="Arial"/>
              </a:rPr>
              <a:t>Tribe Member Development Plans</a:t>
            </a:r>
            <a:endParaRPr lang="en-US" sz="9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40" name="Text Placeholder 8"/>
          <p:cNvSpPr txBox="1">
            <a:spLocks/>
          </p:cNvSpPr>
          <p:nvPr/>
        </p:nvSpPr>
        <p:spPr bwMode="auto">
          <a:xfrm>
            <a:off x="3919050" y="4860751"/>
            <a:ext cx="881550" cy="37689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1pPr>
            <a:lvl2pPr marL="22860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2pPr>
            <a:lvl3pPr marL="45720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3pPr>
            <a:lvl4pPr marL="685800" indent="0" algn="l" defTabSz="457200" rtl="0" eaLnBrk="1" fontAlgn="base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4pPr>
            <a:lvl5pPr marL="914400" indent="0" algn="l" defTabSz="457200" rtl="0" eaLnBrk="1" fontAlgn="base" hangingPunct="1">
              <a:spcBef>
                <a:spcPts val="600"/>
              </a:spcBef>
              <a:spcAft>
                <a:spcPts val="600"/>
              </a:spcAft>
              <a:buSzPct val="100000"/>
              <a:buFont typeface="Arial" pitchFamily="34" charset="0"/>
              <a:buNone/>
              <a:defRPr sz="1050" kern="1200" baseline="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900" dirty="0" smtClean="0">
                <a:solidFill>
                  <a:prstClr val="black"/>
                </a:solidFill>
                <a:latin typeface="Arial"/>
              </a:rPr>
              <a:t>New Culture Events/Delivery</a:t>
            </a:r>
            <a:endParaRPr lang="en-US" sz="9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41" name="Text Placeholder 8"/>
          <p:cNvSpPr txBox="1">
            <a:spLocks/>
          </p:cNvSpPr>
          <p:nvPr/>
        </p:nvSpPr>
        <p:spPr bwMode="auto">
          <a:xfrm>
            <a:off x="2878016" y="4570751"/>
            <a:ext cx="881550" cy="37689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1pPr>
            <a:lvl2pPr marL="22860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2pPr>
            <a:lvl3pPr marL="45720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3pPr>
            <a:lvl4pPr marL="685800" indent="0" algn="l" defTabSz="457200" rtl="0" eaLnBrk="1" fontAlgn="base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4pPr>
            <a:lvl5pPr marL="914400" indent="0" algn="l" defTabSz="457200" rtl="0" eaLnBrk="1" fontAlgn="base" hangingPunct="1">
              <a:spcBef>
                <a:spcPts val="600"/>
              </a:spcBef>
              <a:spcAft>
                <a:spcPts val="600"/>
              </a:spcAft>
              <a:buSzPct val="100000"/>
              <a:buFont typeface="Arial" pitchFamily="34" charset="0"/>
              <a:buNone/>
              <a:defRPr sz="1050" kern="1200" baseline="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900" dirty="0" smtClean="0">
                <a:solidFill>
                  <a:prstClr val="black"/>
                </a:solidFill>
                <a:latin typeface="Arial"/>
              </a:rPr>
              <a:t>New </a:t>
            </a:r>
            <a:r>
              <a:rPr lang="en-US" sz="900" dirty="0" err="1" smtClean="0">
                <a:solidFill>
                  <a:prstClr val="black"/>
                </a:solidFill>
                <a:latin typeface="Arial"/>
              </a:rPr>
              <a:t>Lendor</a:t>
            </a:r>
            <a:r>
              <a:rPr lang="en-US" sz="900" dirty="0" smtClean="0">
                <a:solidFill>
                  <a:prstClr val="black"/>
                </a:solidFill>
                <a:latin typeface="Arial"/>
              </a:rPr>
              <a:t> Relationships</a:t>
            </a:r>
            <a:endParaRPr lang="en-US" sz="9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42" name="Text Placeholder 8"/>
          <p:cNvSpPr txBox="1">
            <a:spLocks/>
          </p:cNvSpPr>
          <p:nvPr/>
        </p:nvSpPr>
        <p:spPr bwMode="auto">
          <a:xfrm>
            <a:off x="1823550" y="3993090"/>
            <a:ext cx="881550" cy="37689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1pPr>
            <a:lvl2pPr marL="22860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2pPr>
            <a:lvl3pPr marL="45720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3pPr>
            <a:lvl4pPr marL="685800" indent="0" algn="l" defTabSz="457200" rtl="0" eaLnBrk="1" fontAlgn="base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4pPr>
            <a:lvl5pPr marL="914400" indent="0" algn="l" defTabSz="457200" rtl="0" eaLnBrk="1" fontAlgn="base" hangingPunct="1">
              <a:spcBef>
                <a:spcPts val="600"/>
              </a:spcBef>
              <a:spcAft>
                <a:spcPts val="600"/>
              </a:spcAft>
              <a:buSzPct val="100000"/>
              <a:buFont typeface="Arial" pitchFamily="34" charset="0"/>
              <a:buNone/>
              <a:defRPr sz="1050" kern="1200" baseline="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900" dirty="0" smtClean="0">
                <a:solidFill>
                  <a:prstClr val="black"/>
                </a:solidFill>
                <a:latin typeface="Arial"/>
              </a:rPr>
              <a:t>Test Home Delivery</a:t>
            </a:r>
            <a:endParaRPr lang="en-US" sz="9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43" name="Text Placeholder 8"/>
          <p:cNvSpPr txBox="1">
            <a:spLocks/>
          </p:cNvSpPr>
          <p:nvPr/>
        </p:nvSpPr>
        <p:spPr bwMode="auto">
          <a:xfrm>
            <a:off x="1828800" y="5866151"/>
            <a:ext cx="881550" cy="37689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1pPr>
            <a:lvl2pPr marL="22860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2pPr>
            <a:lvl3pPr marL="45720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3pPr>
            <a:lvl4pPr marL="685800" indent="0" algn="l" defTabSz="457200" rtl="0" eaLnBrk="1" fontAlgn="base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4pPr>
            <a:lvl5pPr marL="914400" indent="0" algn="l" defTabSz="457200" rtl="0" eaLnBrk="1" fontAlgn="base" hangingPunct="1">
              <a:spcBef>
                <a:spcPts val="600"/>
              </a:spcBef>
              <a:spcAft>
                <a:spcPts val="600"/>
              </a:spcAft>
              <a:buSzPct val="100000"/>
              <a:buFont typeface="Arial" pitchFamily="34" charset="0"/>
              <a:buNone/>
              <a:defRPr sz="1050" kern="1200" baseline="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900" dirty="0" smtClean="0">
                <a:solidFill>
                  <a:prstClr val="black"/>
                </a:solidFill>
                <a:latin typeface="Arial"/>
              </a:rPr>
              <a:t>Purchasing Old Vehicles</a:t>
            </a:r>
            <a:endParaRPr lang="en-US" sz="9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44" name="Text Placeholder 8"/>
          <p:cNvSpPr txBox="1">
            <a:spLocks/>
          </p:cNvSpPr>
          <p:nvPr/>
        </p:nvSpPr>
        <p:spPr bwMode="auto">
          <a:xfrm>
            <a:off x="838200" y="4947644"/>
            <a:ext cx="881550" cy="37689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1pPr>
            <a:lvl2pPr marL="22860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2pPr>
            <a:lvl3pPr marL="45720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3pPr>
            <a:lvl4pPr marL="685800" indent="0" algn="l" defTabSz="457200" rtl="0" eaLnBrk="1" fontAlgn="base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4pPr>
            <a:lvl5pPr marL="914400" indent="0" algn="l" defTabSz="457200" rtl="0" eaLnBrk="1" fontAlgn="base" hangingPunct="1">
              <a:spcBef>
                <a:spcPts val="600"/>
              </a:spcBef>
              <a:spcAft>
                <a:spcPts val="600"/>
              </a:spcAft>
              <a:buSzPct val="100000"/>
              <a:buFont typeface="Arial" pitchFamily="34" charset="0"/>
              <a:buNone/>
              <a:defRPr sz="1050" kern="1200" baseline="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900" dirty="0" smtClean="0">
                <a:solidFill>
                  <a:prstClr val="black"/>
                </a:solidFill>
                <a:latin typeface="Arial"/>
              </a:rPr>
              <a:t>Consignment Model</a:t>
            </a:r>
            <a:endParaRPr lang="en-US" sz="9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45" name="Text Placeholder 8"/>
          <p:cNvSpPr txBox="1">
            <a:spLocks/>
          </p:cNvSpPr>
          <p:nvPr/>
        </p:nvSpPr>
        <p:spPr bwMode="auto">
          <a:xfrm>
            <a:off x="838200" y="5866151"/>
            <a:ext cx="881550" cy="37689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1pPr>
            <a:lvl2pPr marL="22860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2pPr>
            <a:lvl3pPr marL="45720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3pPr>
            <a:lvl4pPr marL="685800" indent="0" algn="l" defTabSz="457200" rtl="0" eaLnBrk="1" fontAlgn="base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4pPr>
            <a:lvl5pPr marL="914400" indent="0" algn="l" defTabSz="457200" rtl="0" eaLnBrk="1" fontAlgn="base" hangingPunct="1">
              <a:spcBef>
                <a:spcPts val="600"/>
              </a:spcBef>
              <a:spcAft>
                <a:spcPts val="600"/>
              </a:spcAft>
              <a:buSzPct val="100000"/>
              <a:buFont typeface="Arial" pitchFamily="34" charset="0"/>
              <a:buNone/>
              <a:defRPr sz="1050" kern="1200" baseline="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900" dirty="0" smtClean="0">
                <a:solidFill>
                  <a:prstClr val="black"/>
                </a:solidFill>
                <a:latin typeface="Arial"/>
              </a:rPr>
              <a:t>High Risk High Reward Purchases</a:t>
            </a:r>
            <a:endParaRPr lang="en-US" sz="9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46" name="Text Placeholder 8"/>
          <p:cNvSpPr txBox="1">
            <a:spLocks/>
          </p:cNvSpPr>
          <p:nvPr/>
        </p:nvSpPr>
        <p:spPr bwMode="auto">
          <a:xfrm>
            <a:off x="909150" y="4301997"/>
            <a:ext cx="881550" cy="37689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1pPr>
            <a:lvl2pPr marL="22860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2pPr>
            <a:lvl3pPr marL="45720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3pPr>
            <a:lvl4pPr marL="685800" indent="0" algn="l" defTabSz="457200" rtl="0" eaLnBrk="1" fontAlgn="base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4pPr>
            <a:lvl5pPr marL="914400" indent="0" algn="l" defTabSz="457200" rtl="0" eaLnBrk="1" fontAlgn="base" hangingPunct="1">
              <a:spcBef>
                <a:spcPts val="600"/>
              </a:spcBef>
              <a:spcAft>
                <a:spcPts val="600"/>
              </a:spcAft>
              <a:buSzPct val="100000"/>
              <a:buFont typeface="Arial" pitchFamily="34" charset="0"/>
              <a:buNone/>
              <a:defRPr sz="1050" kern="1200" baseline="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900" dirty="0" smtClean="0">
                <a:solidFill>
                  <a:prstClr val="black"/>
                </a:solidFill>
                <a:latin typeface="Arial"/>
              </a:rPr>
              <a:t>Deep Sub Prime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900" dirty="0" smtClean="0">
                <a:solidFill>
                  <a:prstClr val="black"/>
                </a:solidFill>
                <a:latin typeface="Arial"/>
              </a:rPr>
              <a:t>+1,000 ACQ Fee</a:t>
            </a:r>
            <a:endParaRPr lang="en-US" sz="9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47" name="Text Placeholder 8"/>
          <p:cNvSpPr txBox="1">
            <a:spLocks/>
          </p:cNvSpPr>
          <p:nvPr/>
        </p:nvSpPr>
        <p:spPr bwMode="auto">
          <a:xfrm>
            <a:off x="2996113" y="4109718"/>
            <a:ext cx="881550" cy="37689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1pPr>
            <a:lvl2pPr marL="22860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2pPr>
            <a:lvl3pPr marL="45720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3pPr>
            <a:lvl4pPr marL="685800" indent="0" algn="l" defTabSz="457200" rtl="0" eaLnBrk="1" fontAlgn="base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4pPr>
            <a:lvl5pPr marL="914400" indent="0" algn="l" defTabSz="457200" rtl="0" eaLnBrk="1" fontAlgn="base" hangingPunct="1">
              <a:spcBef>
                <a:spcPts val="600"/>
              </a:spcBef>
              <a:spcAft>
                <a:spcPts val="600"/>
              </a:spcAft>
              <a:buSzPct val="100000"/>
              <a:buFont typeface="Arial" pitchFamily="34" charset="0"/>
              <a:buNone/>
              <a:defRPr sz="1050" kern="1200" baseline="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900" dirty="0" smtClean="0">
                <a:solidFill>
                  <a:prstClr val="black"/>
                </a:solidFill>
                <a:latin typeface="Arial"/>
              </a:rPr>
              <a:t>New </a:t>
            </a:r>
            <a:r>
              <a:rPr lang="en-US" sz="900" dirty="0" err="1" smtClean="0">
                <a:solidFill>
                  <a:prstClr val="black"/>
                </a:solidFill>
                <a:latin typeface="Arial"/>
              </a:rPr>
              <a:t>Corp.Training</a:t>
            </a:r>
            <a:r>
              <a:rPr lang="en-US" sz="900" dirty="0" smtClean="0">
                <a:solidFill>
                  <a:prstClr val="black"/>
                </a:solidFill>
                <a:latin typeface="Arial"/>
              </a:rPr>
              <a:t> Initiatives</a:t>
            </a:r>
            <a:endParaRPr lang="en-US" sz="9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48" name="Text Placeholder 8"/>
          <p:cNvSpPr txBox="1">
            <a:spLocks/>
          </p:cNvSpPr>
          <p:nvPr/>
        </p:nvSpPr>
        <p:spPr bwMode="auto">
          <a:xfrm>
            <a:off x="2802120" y="5399426"/>
            <a:ext cx="881550" cy="37689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1pPr>
            <a:lvl2pPr marL="22860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2pPr>
            <a:lvl3pPr marL="45720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3pPr>
            <a:lvl4pPr marL="685800" indent="0" algn="l" defTabSz="457200" rtl="0" eaLnBrk="1" fontAlgn="base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4pPr>
            <a:lvl5pPr marL="914400" indent="0" algn="l" defTabSz="457200" rtl="0" eaLnBrk="1" fontAlgn="base" hangingPunct="1">
              <a:spcBef>
                <a:spcPts val="600"/>
              </a:spcBef>
              <a:spcAft>
                <a:spcPts val="600"/>
              </a:spcAft>
              <a:buSzPct val="100000"/>
              <a:buFont typeface="Arial" pitchFamily="34" charset="0"/>
              <a:buNone/>
              <a:defRPr sz="1050" kern="1200" baseline="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900" dirty="0" smtClean="0">
                <a:solidFill>
                  <a:prstClr val="black"/>
                </a:solidFill>
                <a:latin typeface="Arial"/>
              </a:rPr>
              <a:t>Own Bank</a:t>
            </a:r>
            <a:endParaRPr lang="en-US" sz="9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49" name="Text Placeholder 8"/>
          <p:cNvSpPr txBox="1">
            <a:spLocks/>
          </p:cNvSpPr>
          <p:nvPr/>
        </p:nvSpPr>
        <p:spPr bwMode="auto">
          <a:xfrm>
            <a:off x="1905000" y="4947644"/>
            <a:ext cx="881550" cy="37689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1pPr>
            <a:lvl2pPr marL="22860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2pPr>
            <a:lvl3pPr marL="45720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3pPr>
            <a:lvl4pPr marL="685800" indent="0" algn="l" defTabSz="457200" rtl="0" eaLnBrk="1" fontAlgn="base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4pPr>
            <a:lvl5pPr marL="914400" indent="0" algn="l" defTabSz="457200" rtl="0" eaLnBrk="1" fontAlgn="base" hangingPunct="1">
              <a:spcBef>
                <a:spcPts val="600"/>
              </a:spcBef>
              <a:spcAft>
                <a:spcPts val="600"/>
              </a:spcAft>
              <a:buSzPct val="100000"/>
              <a:buFont typeface="Arial" pitchFamily="34" charset="0"/>
              <a:buNone/>
              <a:defRPr sz="1050" kern="1200" baseline="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900" dirty="0" smtClean="0">
                <a:solidFill>
                  <a:prstClr val="black"/>
                </a:solidFill>
                <a:latin typeface="Arial"/>
              </a:rPr>
              <a:t>Traditional Advertising</a:t>
            </a:r>
            <a:endParaRPr lang="en-US" sz="9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50" name="Text Placeholder 8"/>
          <p:cNvSpPr txBox="1">
            <a:spLocks/>
          </p:cNvSpPr>
          <p:nvPr/>
        </p:nvSpPr>
        <p:spPr bwMode="auto">
          <a:xfrm>
            <a:off x="838200" y="5408950"/>
            <a:ext cx="881550" cy="37689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1pPr>
            <a:lvl2pPr marL="22860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2pPr>
            <a:lvl3pPr marL="45720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3pPr>
            <a:lvl4pPr marL="685800" indent="0" algn="l" defTabSz="457200" rtl="0" eaLnBrk="1" fontAlgn="base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4pPr>
            <a:lvl5pPr marL="914400" indent="0" algn="l" defTabSz="457200" rtl="0" eaLnBrk="1" fontAlgn="base" hangingPunct="1">
              <a:spcBef>
                <a:spcPts val="600"/>
              </a:spcBef>
              <a:spcAft>
                <a:spcPts val="600"/>
              </a:spcAft>
              <a:buSzPct val="100000"/>
              <a:buFont typeface="Arial" pitchFamily="34" charset="0"/>
              <a:buNone/>
              <a:defRPr sz="1050" kern="1200" baseline="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900" dirty="0" smtClean="0">
                <a:solidFill>
                  <a:prstClr val="black"/>
                </a:solidFill>
                <a:latin typeface="Arial"/>
              </a:rPr>
              <a:t>2</a:t>
            </a:r>
            <a:r>
              <a:rPr lang="en-US" sz="900" baseline="30000" dirty="0" smtClean="0">
                <a:solidFill>
                  <a:prstClr val="black"/>
                </a:solidFill>
                <a:latin typeface="Arial"/>
              </a:rPr>
              <a:t>nd</a:t>
            </a:r>
            <a:r>
              <a:rPr lang="en-US" sz="900" dirty="0" smtClean="0">
                <a:solidFill>
                  <a:prstClr val="black"/>
                </a:solidFill>
                <a:latin typeface="Arial"/>
              </a:rPr>
              <a:t> Location</a:t>
            </a:r>
            <a:endParaRPr lang="en-US" sz="9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51" name="Text Placeholder 8"/>
          <p:cNvSpPr txBox="1">
            <a:spLocks/>
          </p:cNvSpPr>
          <p:nvPr/>
        </p:nvSpPr>
        <p:spPr bwMode="auto">
          <a:xfrm>
            <a:off x="1894500" y="5370851"/>
            <a:ext cx="881550" cy="37689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1pPr>
            <a:lvl2pPr marL="22860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2pPr>
            <a:lvl3pPr marL="45720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3pPr>
            <a:lvl4pPr marL="685800" indent="0" algn="l" defTabSz="457200" rtl="0" eaLnBrk="1" fontAlgn="base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4pPr>
            <a:lvl5pPr marL="914400" indent="0" algn="l" defTabSz="457200" rtl="0" eaLnBrk="1" fontAlgn="base" hangingPunct="1">
              <a:spcBef>
                <a:spcPts val="600"/>
              </a:spcBef>
              <a:spcAft>
                <a:spcPts val="600"/>
              </a:spcAft>
              <a:buSzPct val="100000"/>
              <a:buFont typeface="Arial" pitchFamily="34" charset="0"/>
              <a:buNone/>
              <a:defRPr sz="1050" kern="1200" baseline="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900" dirty="0" smtClean="0">
                <a:solidFill>
                  <a:prstClr val="black"/>
                </a:solidFill>
                <a:latin typeface="Arial"/>
              </a:rPr>
              <a:t>New Car Franchises</a:t>
            </a:r>
            <a:endParaRPr lang="en-US" sz="9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52" name="Text Placeholder 8"/>
          <p:cNvSpPr txBox="1">
            <a:spLocks/>
          </p:cNvSpPr>
          <p:nvPr/>
        </p:nvSpPr>
        <p:spPr bwMode="auto">
          <a:xfrm>
            <a:off x="4929023" y="3795119"/>
            <a:ext cx="954592" cy="457200"/>
          </a:xfrm>
          <a:prstGeom prst="rect">
            <a:avLst/>
          </a:prstGeom>
          <a:solidFill>
            <a:srgbClr val="9BBB59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1pPr>
            <a:lvl2pPr marL="22860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2pPr>
            <a:lvl3pPr marL="45720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3pPr>
            <a:lvl4pPr marL="685800" indent="0" algn="l" defTabSz="457200" rtl="0" eaLnBrk="1" fontAlgn="base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4pPr>
            <a:lvl5pPr marL="914400" indent="0" algn="l" defTabSz="457200" rtl="0" eaLnBrk="1" fontAlgn="base" hangingPunct="1">
              <a:spcBef>
                <a:spcPts val="600"/>
              </a:spcBef>
              <a:spcAft>
                <a:spcPts val="600"/>
              </a:spcAft>
              <a:buSzPct val="100000"/>
              <a:buFont typeface="Arial" pitchFamily="34" charset="0"/>
              <a:buNone/>
              <a:defRPr sz="1050" kern="1200" baseline="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pitchFamily="-112" charset="-128"/>
              </a:rPr>
              <a:t>Pilot Self </a:t>
            </a:r>
            <a:r>
              <a:rPr kumimoji="0" lang="en-US" sz="9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pitchFamily="-112" charset="-128"/>
              </a:rPr>
              <a:t>Desking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pitchFamily="-112" charset="-128"/>
              </a:rPr>
              <a:t> - Geoff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 pitchFamily="-112" charset="-128"/>
            </a:endParaRPr>
          </a:p>
        </p:txBody>
      </p:sp>
      <p:sp>
        <p:nvSpPr>
          <p:cNvPr id="53" name="Text Placeholder 8"/>
          <p:cNvSpPr txBox="1">
            <a:spLocks/>
          </p:cNvSpPr>
          <p:nvPr/>
        </p:nvSpPr>
        <p:spPr bwMode="auto">
          <a:xfrm>
            <a:off x="3877663" y="3795119"/>
            <a:ext cx="805654" cy="314599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1pPr>
            <a:lvl2pPr marL="22860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2pPr>
            <a:lvl3pPr marL="45720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3pPr>
            <a:lvl4pPr marL="685800" indent="0" algn="l" defTabSz="457200" rtl="0" eaLnBrk="1" fontAlgn="base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4pPr>
            <a:lvl5pPr marL="914400" indent="0" algn="l" defTabSz="457200" rtl="0" eaLnBrk="1" fontAlgn="base" hangingPunct="1">
              <a:spcBef>
                <a:spcPts val="600"/>
              </a:spcBef>
              <a:spcAft>
                <a:spcPts val="600"/>
              </a:spcAft>
              <a:buSzPct val="100000"/>
              <a:buFont typeface="Arial" pitchFamily="34" charset="0"/>
              <a:buNone/>
              <a:defRPr sz="1050" kern="1200" baseline="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900" dirty="0" smtClean="0">
                <a:solidFill>
                  <a:prstClr val="black"/>
                </a:solidFill>
                <a:latin typeface="Arial"/>
              </a:rPr>
              <a:t>Expand location</a:t>
            </a:r>
            <a:endParaRPr lang="en-US" sz="900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284311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Learnings from Q1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Identify &amp; Prioritize the Most Important Actions for the Quarter</a:t>
            </a:r>
          </a:p>
          <a:p>
            <a:r>
              <a:rPr lang="en-US" dirty="0" smtClean="0"/>
              <a:t>Remove the Noise/Obstacles to Focus on Deliverables</a:t>
            </a:r>
          </a:p>
          <a:p>
            <a:pPr lvl="1"/>
            <a:r>
              <a:rPr lang="en-US" dirty="0" smtClean="0"/>
              <a:t>Keep it Simple</a:t>
            </a:r>
          </a:p>
          <a:p>
            <a:pPr lvl="1"/>
            <a:r>
              <a:rPr lang="en-US" dirty="0" smtClean="0"/>
              <a:t>Say </a:t>
            </a:r>
            <a:r>
              <a:rPr lang="en-US" b="1" dirty="0" smtClean="0"/>
              <a:t>No</a:t>
            </a:r>
            <a:r>
              <a:rPr lang="en-US" dirty="0" smtClean="0"/>
              <a:t> more than Yes</a:t>
            </a:r>
            <a:endParaRPr lang="en-US" dirty="0"/>
          </a:p>
          <a:p>
            <a:r>
              <a:rPr lang="en-US" dirty="0" smtClean="0"/>
              <a:t>Create Space to Plan</a:t>
            </a:r>
          </a:p>
          <a:p>
            <a:pPr lvl="1"/>
            <a:r>
              <a:rPr lang="en-US" dirty="0" smtClean="0"/>
              <a:t>Time Blocks</a:t>
            </a:r>
          </a:p>
          <a:p>
            <a:pPr lvl="1"/>
            <a:r>
              <a:rPr lang="en-US" dirty="0" smtClean="0"/>
              <a:t>Slow Down to Think</a:t>
            </a:r>
          </a:p>
          <a:p>
            <a:r>
              <a:rPr lang="en-US" dirty="0" smtClean="0"/>
              <a:t>Gamefilm on a Consistent Basis</a:t>
            </a:r>
          </a:p>
          <a:p>
            <a:r>
              <a:rPr lang="en-US" dirty="0" smtClean="0"/>
              <a:t>Improve the Communication with Structural Meeting Discipline and Dynamic Agendas</a:t>
            </a:r>
          </a:p>
          <a:p>
            <a:r>
              <a:rPr lang="en-US" dirty="0" smtClean="0"/>
              <a:t>driversselect First Orientation</a:t>
            </a:r>
          </a:p>
          <a:p>
            <a:r>
              <a:rPr lang="en-US" dirty="0" smtClean="0"/>
              <a:t>Deeper Operational Model Understanding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4112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Parking Lot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Do we want to continue to introduce more development practices on an on going basis?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8763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Sales &amp; Development Q2 Plan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65279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487362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 err="1" smtClean="0">
                <a:solidFill>
                  <a:srgbClr val="FD5123"/>
                </a:solidFill>
                <a:latin typeface="Century Gothic" panose="020B0502020202020204" pitchFamily="34" charset="0"/>
                <a:ea typeface="ＭＳ Ｐゴシック" pitchFamily="34" charset="-128"/>
              </a:rPr>
              <a:t>drivers</a:t>
            </a:r>
            <a:r>
              <a:rPr lang="en-US" altLang="en-US" b="1" dirty="0" err="1" smtClean="0">
                <a:solidFill>
                  <a:srgbClr val="FD5123"/>
                </a:solidFill>
                <a:latin typeface="Century Gothic" panose="020B0502020202020204" pitchFamily="34" charset="0"/>
                <a:ea typeface="ＭＳ Ｐゴシック" pitchFamily="34" charset="-128"/>
              </a:rPr>
              <a:t>select</a:t>
            </a:r>
            <a:r>
              <a:rPr lang="en-US" altLang="en-US" dirty="0" smtClean="0">
                <a:latin typeface="Century Gothic" panose="020B0502020202020204" pitchFamily="34" charset="0"/>
                <a:ea typeface="ＭＳ Ｐゴシック" pitchFamily="34" charset="-128"/>
              </a:rPr>
              <a:t> Sales &amp; Development Q2 2015 2x2</a:t>
            </a:r>
          </a:p>
        </p:txBody>
      </p:sp>
      <p:sp>
        <p:nvSpPr>
          <p:cNvPr id="19460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922867" y="1730902"/>
            <a:ext cx="1951567" cy="845100"/>
          </a:xfrm>
          <a:ln>
            <a:solidFill>
              <a:schemeClr val="tx1"/>
            </a:solidFill>
            <a:prstDash val="dash"/>
          </a:ln>
        </p:spPr>
        <p:txBody>
          <a:bodyPr anchor="ctr">
            <a:normAutofit fontScale="77500" lnSpcReduction="20000"/>
          </a:bodyPr>
          <a:lstStyle/>
          <a:p>
            <a:pPr algn="ctr"/>
            <a:r>
              <a:rPr lang="en-US" altLang="en-US" sz="1400" b="1" dirty="0" smtClean="0">
                <a:latin typeface="Century Gothic" pitchFamily="34" charset="0"/>
                <a:ea typeface="ＭＳ Ｐゴシック" pitchFamily="34" charset="-128"/>
              </a:rPr>
              <a:t>Build Sales Operations Plan </a:t>
            </a:r>
            <a:r>
              <a:rPr lang="en-US" altLang="en-US" sz="1400" b="1" dirty="0" smtClean="0">
                <a:latin typeface="Century Gothic" pitchFamily="34" charset="0"/>
                <a:ea typeface="ＭＳ Ｐゴシック" pitchFamily="34" charset="-128"/>
              </a:rPr>
              <a:t>and launch 2 (POD LEADERs) </a:t>
            </a:r>
            <a:r>
              <a:rPr lang="en-US" altLang="en-US" sz="1400" b="1" dirty="0" smtClean="0">
                <a:latin typeface="Century Gothic" pitchFamily="34" charset="0"/>
                <a:ea typeface="ＭＳ Ｐゴシック" pitchFamily="34" charset="-128"/>
              </a:rPr>
              <a:t>to deliver customer experience &amp; Sales targets (</a:t>
            </a:r>
            <a:r>
              <a:rPr lang="en-US" altLang="en-US" sz="1400" b="1" dirty="0" smtClean="0">
                <a:latin typeface="Century Gothic" pitchFamily="34" charset="0"/>
                <a:ea typeface="ＭＳ Ｐゴシック" pitchFamily="34" charset="-128"/>
              </a:rPr>
              <a:t>Doug</a:t>
            </a:r>
            <a:r>
              <a:rPr lang="en-US" altLang="en-US" sz="1400" b="1" dirty="0" smtClean="0">
                <a:latin typeface="Century Gothic" pitchFamily="34" charset="0"/>
                <a:ea typeface="ＭＳ Ｐゴシック" pitchFamily="34" charset="-128"/>
              </a:rPr>
              <a:t>*, </a:t>
            </a:r>
            <a:r>
              <a:rPr lang="en-US" altLang="en-US" sz="1400" b="1" dirty="0" err="1" smtClean="0">
                <a:latin typeface="Century Gothic" pitchFamily="34" charset="0"/>
                <a:ea typeface="ＭＳ Ｐゴシック" pitchFamily="34" charset="-128"/>
              </a:rPr>
              <a:t>Eric,,Vance</a:t>
            </a:r>
            <a:r>
              <a:rPr lang="en-US" altLang="en-US" sz="1400" b="1" dirty="0" smtClean="0">
                <a:latin typeface="Century Gothic" pitchFamily="34" charset="0"/>
                <a:ea typeface="ＭＳ Ｐゴシック" pitchFamily="34" charset="-128"/>
              </a:rPr>
              <a:t>) </a:t>
            </a:r>
            <a:r>
              <a:rPr lang="en-US" altLang="en-US" sz="1400" b="1" dirty="0" smtClean="0">
                <a:solidFill>
                  <a:srgbClr val="FF0000"/>
                </a:solidFill>
                <a:ea typeface="ＭＳ Ｐゴシック" pitchFamily="34" charset="-128"/>
              </a:rPr>
              <a:t>Accelerate to Q2 </a:t>
            </a:r>
            <a:endParaRPr lang="en-US" altLang="en-US" sz="1400" b="1" dirty="0" smtClean="0">
              <a:latin typeface="Century Gothic" pitchFamily="34" charset="0"/>
              <a:ea typeface="ＭＳ Ｐゴシック" pitchFamily="34" charset="-128"/>
            </a:endParaRPr>
          </a:p>
        </p:txBody>
      </p:sp>
      <p:sp>
        <p:nvSpPr>
          <p:cNvPr id="1946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953000" y="2895600"/>
            <a:ext cx="1752600" cy="609600"/>
          </a:xfrm>
        </p:spPr>
        <p:txBody>
          <a:bodyPr anchor="ctr">
            <a:normAutofit fontScale="85000" lnSpcReduction="10000"/>
          </a:bodyPr>
          <a:lstStyle/>
          <a:p>
            <a:pPr algn="ctr" eaLnBrk="1" hangingPunct="1"/>
            <a:r>
              <a:rPr lang="en-US" altLang="en-US" sz="1400" b="1" dirty="0" smtClean="0">
                <a:ea typeface="ＭＳ Ｐゴシック" pitchFamily="34" charset="-128"/>
              </a:rPr>
              <a:t>Continuous CEO recruiting add 1-2 CEO’S monthly. (Eric*)</a:t>
            </a:r>
          </a:p>
        </p:txBody>
      </p:sp>
      <p:sp>
        <p:nvSpPr>
          <p:cNvPr id="19463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6368261" y="4828152"/>
            <a:ext cx="2438400" cy="1169551"/>
          </a:xfrm>
        </p:spPr>
        <p:txBody>
          <a:bodyPr anchor="ctr">
            <a:normAutofit/>
          </a:bodyPr>
          <a:lstStyle/>
          <a:p>
            <a:pPr algn="ctr" eaLnBrk="1" hangingPunct="1"/>
            <a:r>
              <a:rPr lang="en-US" altLang="en-US" sz="1400" b="1" dirty="0" smtClean="0">
                <a:ea typeface="ＭＳ Ｐゴシック" pitchFamily="34" charset="-128"/>
              </a:rPr>
              <a:t>Define Plan on how to achieve Completion of 90% of the Process before Customer &amp; CEO Interact in Person (Eric*/Doug/Vance)</a:t>
            </a:r>
          </a:p>
        </p:txBody>
      </p:sp>
      <p:sp>
        <p:nvSpPr>
          <p:cNvPr id="19465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7010400" y="1797050"/>
            <a:ext cx="1752600" cy="549275"/>
          </a:xfrm>
        </p:spPr>
        <p:txBody>
          <a:bodyPr anchor="ctr"/>
          <a:lstStyle/>
          <a:p>
            <a:pPr algn="ctr" eaLnBrk="1" hangingPunct="1"/>
            <a:r>
              <a:rPr lang="en-US" altLang="en-US" sz="1400" b="1" dirty="0" smtClean="0">
                <a:ea typeface="ＭＳ Ｐゴシック" pitchFamily="34" charset="-128"/>
              </a:rPr>
              <a:t> </a:t>
            </a:r>
          </a:p>
        </p:txBody>
      </p:sp>
      <p:sp>
        <p:nvSpPr>
          <p:cNvPr id="19467" name="Text Placeholder 15"/>
          <p:cNvSpPr>
            <a:spLocks noGrp="1"/>
          </p:cNvSpPr>
          <p:nvPr>
            <p:ph type="body" sz="quarter" idx="24"/>
          </p:nvPr>
        </p:nvSpPr>
        <p:spPr>
          <a:xfrm>
            <a:off x="1960034" y="3886200"/>
            <a:ext cx="1828800" cy="1066800"/>
          </a:xfrm>
        </p:spPr>
        <p:txBody>
          <a:bodyPr anchor="ctr">
            <a:noAutofit/>
          </a:bodyPr>
          <a:lstStyle/>
          <a:p>
            <a:pPr algn="ctr" eaLnBrk="1" hangingPunct="1"/>
            <a:r>
              <a:rPr lang="en-US" altLang="en-US" sz="1400" b="1" dirty="0" smtClean="0">
                <a:ea typeface="ＭＳ Ｐゴシック" pitchFamily="34" charset="-128"/>
              </a:rPr>
              <a:t>Dealer Rater CEO rating/referral program. (Eric/Doug)</a:t>
            </a:r>
          </a:p>
        </p:txBody>
      </p:sp>
      <p:sp>
        <p:nvSpPr>
          <p:cNvPr id="19468" name="Text Placeholder 7"/>
          <p:cNvSpPr>
            <a:spLocks/>
          </p:cNvSpPr>
          <p:nvPr/>
        </p:nvSpPr>
        <p:spPr bwMode="auto">
          <a:xfrm>
            <a:off x="4953000" y="2895600"/>
            <a:ext cx="2001837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spcBef>
                <a:spcPts val="400"/>
              </a:spcBef>
              <a:spcAft>
                <a:spcPts val="40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ts val="400"/>
              </a:spcBef>
              <a:spcAft>
                <a:spcPts val="400"/>
              </a:spcAft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ts val="400"/>
              </a:spcBef>
              <a:spcAft>
                <a:spcPts val="40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ts val="600"/>
              </a:spcBef>
              <a:spcAft>
                <a:spcPts val="600"/>
              </a:spcAft>
              <a:buSzPct val="100000"/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ts val="600"/>
              </a:spcAft>
              <a:buSzPct val="100000"/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ts val="600"/>
              </a:spcAft>
              <a:buSzPct val="100000"/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ts val="600"/>
              </a:spcAft>
              <a:buSzPct val="100000"/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ts val="600"/>
              </a:spcAft>
              <a:buSzPct val="100000"/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defTabSz="914400" eaLnBrk="1" fontAlgn="auto" hangingPunct="1">
              <a:buFont typeface="Arial" charset="0"/>
              <a:buNone/>
            </a:pPr>
            <a:endParaRPr lang="en-US" altLang="en-US" sz="1400" b="1" dirty="0">
              <a:solidFill>
                <a:prstClr val="black"/>
              </a:solidFill>
              <a:cs typeface="+mn-cs"/>
            </a:endParaRPr>
          </a:p>
        </p:txBody>
      </p:sp>
      <p:sp>
        <p:nvSpPr>
          <p:cNvPr id="19469" name="Text Placeholder 7"/>
          <p:cNvSpPr>
            <a:spLocks/>
          </p:cNvSpPr>
          <p:nvPr/>
        </p:nvSpPr>
        <p:spPr bwMode="auto">
          <a:xfrm>
            <a:off x="2951162" y="1620052"/>
            <a:ext cx="2001838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spcBef>
                <a:spcPts val="400"/>
              </a:spcBef>
              <a:spcAft>
                <a:spcPts val="40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ts val="400"/>
              </a:spcBef>
              <a:spcAft>
                <a:spcPts val="400"/>
              </a:spcAft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ts val="400"/>
              </a:spcBef>
              <a:spcAft>
                <a:spcPts val="40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ts val="600"/>
              </a:spcBef>
              <a:spcAft>
                <a:spcPts val="600"/>
              </a:spcAft>
              <a:buSzPct val="100000"/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ts val="600"/>
              </a:spcAft>
              <a:buSzPct val="100000"/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ts val="600"/>
              </a:spcAft>
              <a:buSzPct val="100000"/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ts val="600"/>
              </a:spcAft>
              <a:buSzPct val="100000"/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ts val="600"/>
              </a:spcAft>
              <a:buSzPct val="100000"/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defTabSz="914400" eaLnBrk="1" fontAlgn="auto" hangingPunct="1">
              <a:buFont typeface="Arial" charset="0"/>
              <a:buNone/>
            </a:pPr>
            <a:r>
              <a:rPr lang="en-US" altLang="en-US" sz="1200" b="1" dirty="0" smtClean="0">
                <a:solidFill>
                  <a:prstClr val="black"/>
                </a:solidFill>
                <a:latin typeface="+mn-lt"/>
                <a:cs typeface="+mn-cs"/>
              </a:rPr>
              <a:t>Implement consistent management to  5 core behaviors throughout sales team</a:t>
            </a:r>
          </a:p>
          <a:p>
            <a:pPr algn="ctr" defTabSz="914400" eaLnBrk="1" fontAlgn="auto" hangingPunct="1">
              <a:buFont typeface="Arial" charset="0"/>
              <a:buNone/>
            </a:pPr>
            <a:r>
              <a:rPr lang="en-US" altLang="en-US" sz="1200" b="1" dirty="0" smtClean="0">
                <a:solidFill>
                  <a:prstClr val="black"/>
                </a:solidFill>
                <a:latin typeface="+mn-lt"/>
                <a:cs typeface="+mn-cs"/>
              </a:rPr>
              <a:t>(Eric*/Doug/Sales Leaders)</a:t>
            </a:r>
            <a:endParaRPr lang="en-US" altLang="en-US" sz="1400" b="1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69597" y="1676399"/>
            <a:ext cx="1913536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 smtClean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Drive Sales Engagement through Structural Meetings (Eric*)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7836" y="4096108"/>
            <a:ext cx="2149138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 smtClean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Standardization of 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 smtClean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Follow-up </a:t>
            </a:r>
            <a:r>
              <a:rPr lang="en-US" sz="1400" b="1" dirty="0" smtClean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process </a:t>
            </a:r>
            <a:r>
              <a:rPr lang="en-US" sz="1400" dirty="0" smtClean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(Eric*/</a:t>
            </a:r>
            <a:r>
              <a:rPr lang="en-US" sz="1400" dirty="0" smtClean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Doug/Vance/Mike)</a:t>
            </a:r>
            <a:endParaRPr lang="en-US" sz="1400" dirty="0">
              <a:solidFill>
                <a:prstClr val="black"/>
              </a:solidFill>
              <a:latin typeface="+mn-lt"/>
              <a:ea typeface="+mn-ea"/>
              <a:cs typeface="+mn-cs"/>
            </a:endParaRP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 sz="1400" dirty="0" smtClean="0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68265" y="4828152"/>
            <a:ext cx="1367631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 smtClean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Maximize use of CRM. (Eric)</a:t>
            </a:r>
            <a:endParaRPr lang="en-US" sz="1400" b="1" dirty="0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7" name="Picture 16" descr="00395DRIVERSSELEC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561975" cy="609600"/>
          </a:xfrm>
          <a:prstGeom prst="rect">
            <a:avLst/>
          </a:prstGeom>
        </p:spPr>
      </p:pic>
      <p:pic>
        <p:nvPicPr>
          <p:cNvPr id="18" name="Picture 17" descr="00395DRIVERSSELEC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82025" y="0"/>
            <a:ext cx="561975" cy="609600"/>
          </a:xfrm>
          <a:prstGeom prst="rect">
            <a:avLst/>
          </a:prstGeom>
        </p:spPr>
      </p:pic>
      <p:sp>
        <p:nvSpPr>
          <p:cNvPr id="19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922867" y="2454256"/>
            <a:ext cx="1752600" cy="548640"/>
          </a:xfrm>
        </p:spPr>
        <p:txBody>
          <a:bodyPr/>
          <a:lstStyle/>
          <a:p>
            <a:endParaRPr lang="en-US" b="1" dirty="0"/>
          </a:p>
          <a:p>
            <a:endParaRPr lang="en-US" dirty="0"/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5119048" y="1447800"/>
            <a:ext cx="1752600" cy="729701"/>
          </a:xfrm>
        </p:spPr>
        <p:txBody>
          <a:bodyPr/>
          <a:lstStyle/>
          <a:p>
            <a:endParaRPr lang="en-US" b="1" dirty="0"/>
          </a:p>
          <a:p>
            <a:r>
              <a:rPr lang="en-US" b="1" dirty="0" smtClean="0"/>
              <a:t>Weekly Gamefilm NPS with </a:t>
            </a:r>
            <a:r>
              <a:rPr lang="en-US" b="1" dirty="0" smtClean="0"/>
              <a:t>CEO’s Eric* Doug Mike, Vance</a:t>
            </a:r>
            <a:endParaRPr lang="en-US" b="1" dirty="0"/>
          </a:p>
        </p:txBody>
      </p:sp>
      <p:sp>
        <p:nvSpPr>
          <p:cNvPr id="22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7173505" y="2982492"/>
            <a:ext cx="1752600" cy="548640"/>
          </a:xfrm>
        </p:spPr>
        <p:txBody>
          <a:bodyPr/>
          <a:lstStyle/>
          <a:p>
            <a:r>
              <a:rPr lang="en-US" b="1" dirty="0"/>
              <a:t>Speed of </a:t>
            </a:r>
            <a:r>
              <a:rPr lang="en-US" b="1" dirty="0" smtClean="0"/>
              <a:t>Trust by Team-Doug* Vance, Mike, Eric</a:t>
            </a:r>
            <a:endParaRPr lang="en-US" b="1" dirty="0"/>
          </a:p>
          <a:p>
            <a:endParaRPr lang="en-US" dirty="0"/>
          </a:p>
        </p:txBody>
      </p:sp>
      <p:sp>
        <p:nvSpPr>
          <p:cNvPr id="23" name="Text Placeholder 11"/>
          <p:cNvSpPr>
            <a:spLocks noGrp="1"/>
          </p:cNvSpPr>
          <p:nvPr>
            <p:ph type="body" sz="quarter" idx="20"/>
          </p:nvPr>
        </p:nvSpPr>
        <p:spPr>
          <a:xfrm>
            <a:off x="7110412" y="4054597"/>
            <a:ext cx="1752600" cy="548640"/>
          </a:xfrm>
        </p:spPr>
        <p:txBody>
          <a:bodyPr/>
          <a:lstStyle/>
          <a:p>
            <a:r>
              <a:rPr lang="en-US" b="1" dirty="0" smtClean="0"/>
              <a:t>Personal Development </a:t>
            </a:r>
            <a:r>
              <a:rPr lang="en-US" b="1" dirty="0"/>
              <a:t> </a:t>
            </a:r>
            <a:r>
              <a:rPr lang="en-US" b="1" dirty="0" smtClean="0"/>
              <a:t>CRM Training-Doug</a:t>
            </a:r>
            <a:endParaRPr lang="en-US" b="1" dirty="0"/>
          </a:p>
        </p:txBody>
      </p:sp>
      <p:sp>
        <p:nvSpPr>
          <p:cNvPr id="24" name="Text Placeholder 15"/>
          <p:cNvSpPr>
            <a:spLocks noGrp="1"/>
          </p:cNvSpPr>
          <p:nvPr>
            <p:ph type="body" sz="quarter" idx="24"/>
          </p:nvPr>
        </p:nvSpPr>
        <p:spPr>
          <a:xfrm>
            <a:off x="1174178" y="5198943"/>
            <a:ext cx="1752600" cy="548640"/>
          </a:xfrm>
        </p:spPr>
        <p:txBody>
          <a:bodyPr/>
          <a:lstStyle/>
          <a:p>
            <a:r>
              <a:rPr lang="en-US" b="1" dirty="0" smtClean="0"/>
              <a:t>Mentor Training Program-Doug</a:t>
            </a:r>
            <a:endParaRPr lang="en-US" b="1" dirty="0"/>
          </a:p>
        </p:txBody>
      </p:sp>
      <p:sp>
        <p:nvSpPr>
          <p:cNvPr id="25" name="Text Placeholder 23"/>
          <p:cNvSpPr>
            <a:spLocks noGrp="1"/>
          </p:cNvSpPr>
          <p:nvPr>
            <p:ph type="body" sz="quarter" idx="32"/>
          </p:nvPr>
        </p:nvSpPr>
        <p:spPr>
          <a:xfrm>
            <a:off x="2190336" y="5638800"/>
            <a:ext cx="1752600" cy="548640"/>
          </a:xfrm>
        </p:spPr>
        <p:txBody>
          <a:bodyPr/>
          <a:lstStyle/>
          <a:p>
            <a:r>
              <a:rPr lang="en-US" b="1" dirty="0" smtClean="0"/>
              <a:t>Establish a culture of Daily Gamefilming-Doug</a:t>
            </a:r>
            <a:endParaRPr lang="en-US" b="1" dirty="0"/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889000" y="1604812"/>
            <a:ext cx="1752600" cy="548640"/>
          </a:xfrm>
        </p:spPr>
        <p:txBody>
          <a:bodyPr/>
          <a:lstStyle/>
          <a:p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4894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 dirty="0">
                <a:solidFill>
                  <a:prstClr val="black"/>
                </a:solidFill>
              </a:rPr>
              <a:t>Implement </a:t>
            </a:r>
            <a:r>
              <a:rPr lang="en-US" altLang="en-US" sz="2400" dirty="0" smtClean="0">
                <a:solidFill>
                  <a:prstClr val="black"/>
                </a:solidFill>
              </a:rPr>
              <a:t>Consistent Management </a:t>
            </a:r>
            <a:r>
              <a:rPr lang="en-US" altLang="en-US" sz="2400" dirty="0">
                <a:solidFill>
                  <a:prstClr val="black"/>
                </a:solidFill>
              </a:rPr>
              <a:t>to  5 </a:t>
            </a:r>
            <a:r>
              <a:rPr lang="en-US" altLang="en-US" sz="2400" dirty="0" smtClean="0">
                <a:solidFill>
                  <a:prstClr val="black"/>
                </a:solidFill>
              </a:rPr>
              <a:t>Core Behaviors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Create time for 1:1 conversations</a:t>
            </a:r>
          </a:p>
          <a:p>
            <a:pPr lvl="1"/>
            <a:r>
              <a:rPr lang="en-US" dirty="0" smtClean="0"/>
              <a:t>15 Min Per CEO per Bi-Weekly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4/6/15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smtClean="0"/>
              <a:t>Eric, Doug, Sales Leaders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US" dirty="0" smtClean="0"/>
              <a:t>When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US" dirty="0" smtClean="0"/>
              <a:t>Who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US" dirty="0" smtClean="0"/>
              <a:t>What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n-US" dirty="0" smtClean="0"/>
              <a:t>Provide </a:t>
            </a:r>
            <a:r>
              <a:rPr lang="en-US" dirty="0" err="1" smtClean="0"/>
              <a:t>scoresheet</a:t>
            </a:r>
            <a:r>
              <a:rPr lang="en-US" dirty="0" smtClean="0"/>
              <a:t> feedback in 1:1 on 5 Key Behaviors</a:t>
            </a:r>
          </a:p>
          <a:p>
            <a:pPr lvl="1"/>
            <a:r>
              <a:rPr lang="en-US" dirty="0" smtClean="0"/>
              <a:t>Dynamic Agenda to Track Key Activities for Follow up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en-US" dirty="0" smtClean="0"/>
              <a:t>4/6/15</a:t>
            </a:r>
            <a:endParaRPr lang="en-US" dirty="0"/>
          </a:p>
          <a:p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 dirty="0" smtClean="0"/>
              <a:t>Eric, </a:t>
            </a:r>
            <a:r>
              <a:rPr lang="en-US" dirty="0" smtClean="0"/>
              <a:t>Doug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n-US" dirty="0" smtClean="0"/>
              <a:t>Have a Sales Leader in every 1:1 to Observe &amp; Learn Process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n-US" dirty="0" smtClean="0"/>
              <a:t>4/13/15</a:t>
            </a:r>
            <a:endParaRPr lang="en-US" dirty="0"/>
          </a:p>
          <a:p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r>
              <a:rPr lang="en-US" dirty="0" smtClean="0"/>
              <a:t>Eric, Doug, Sales Leaders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US" dirty="0" smtClean="0"/>
              <a:t>Share wins with Team in Sales Structural </a:t>
            </a:r>
            <a:r>
              <a:rPr lang="en-US" dirty="0" smtClean="0"/>
              <a:t>Meeting (Mondays)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en-US" dirty="0" smtClean="0"/>
              <a:t>4/20/15</a:t>
            </a:r>
            <a:endParaRPr lang="en-US" dirty="0"/>
          </a:p>
          <a:p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n-US" dirty="0" smtClean="0"/>
              <a:t>Eric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4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4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4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4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48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5516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 dirty="0">
                <a:latin typeface="Century Gothic" pitchFamily="34" charset="0"/>
                <a:ea typeface="ＭＳ Ｐゴシック" pitchFamily="34" charset="-128"/>
              </a:rPr>
              <a:t>Build Sales Operations </a:t>
            </a:r>
            <a:r>
              <a:rPr lang="en-US" altLang="en-US" sz="2400" dirty="0" smtClean="0">
                <a:latin typeface="Century Gothic" pitchFamily="34" charset="0"/>
                <a:ea typeface="ＭＳ Ｐゴシック" pitchFamily="34" charset="-128"/>
              </a:rPr>
              <a:t>Plan (POD Leader)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Continue weekly structure meeting focused on the POD timeline development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smtClean="0"/>
              <a:t>4/3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smtClean="0"/>
              <a:t>Doug	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US" dirty="0" smtClean="0"/>
              <a:t>When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US" dirty="0" smtClean="0"/>
              <a:t>Who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US" dirty="0" smtClean="0"/>
              <a:t>What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n-US" dirty="0"/>
              <a:t>Accelerate the Launch of first </a:t>
            </a:r>
            <a:r>
              <a:rPr lang="en-US" dirty="0" smtClean="0"/>
              <a:t>POD 4/13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en-US" dirty="0" smtClean="0"/>
              <a:t>4/13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 dirty="0" smtClean="0"/>
              <a:t>Eric	*, Doug, Vance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4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4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4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4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48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210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 dirty="0" smtClean="0">
                <a:ea typeface="ＭＳ Ｐゴシック" pitchFamily="34" charset="-128"/>
              </a:rPr>
              <a:t>Achieve </a:t>
            </a:r>
            <a:r>
              <a:rPr lang="en-US" altLang="en-US" sz="2400" dirty="0">
                <a:ea typeface="ＭＳ Ｐゴシック" pitchFamily="34" charset="-128"/>
              </a:rPr>
              <a:t>Completion of 90% of the </a:t>
            </a:r>
            <a:r>
              <a:rPr lang="en-US" altLang="en-US" sz="2400" dirty="0" smtClean="0">
                <a:ea typeface="ＭＳ Ｐゴシック" pitchFamily="34" charset="-128"/>
              </a:rPr>
              <a:t>Process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Schedule 3 Monthly Structural Meetings to Define Plan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smtClean="0"/>
              <a:t>4/13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smtClean="0"/>
              <a:t>Eric, </a:t>
            </a:r>
            <a:r>
              <a:rPr lang="en-US" dirty="0" smtClean="0"/>
              <a:t>Vance, Doug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US" dirty="0" smtClean="0"/>
              <a:t>When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US" dirty="0" smtClean="0"/>
              <a:t>Who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US" dirty="0" smtClean="0"/>
              <a:t>What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4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4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4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4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48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4371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gen 201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anchor="ctr"/>
      <a:lstStyle>
        <a:defPPr algn="ctr">
          <a:defRPr/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  <a:lnDef>
      <a:spPr>
        <a:ln w="6350">
          <a:solidFill>
            <a:schemeClr val="bg1">
              <a:lumMod val="50000"/>
            </a:schemeClr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>
        <a:defPPr marL="228600" indent="-228600" eaLnBrk="0" hangingPunct="0">
          <a:spcBef>
            <a:spcPts val="600"/>
          </a:spcBef>
          <a:buFont typeface="Arial" pitchFamily="34" charset="0"/>
          <a:buChar char="•"/>
          <a:defRPr sz="1600" dirty="0">
            <a:latin typeface="+mn-lt"/>
            <a:ea typeface="ＭＳ Ｐゴシック" pitchFamily="-112" charset="-128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Stagen Master Layout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anchor="ctr"/>
      <a:lstStyle>
        <a:defPPr algn="ctr">
          <a:defRPr/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  <a:lnDef>
      <a:spPr>
        <a:ln w="6350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wrap="square" lIns="0" tIns="0" rIns="0" bIns="0" rtlCol="0">
        <a:noAutofit/>
      </a:bodyPr>
      <a:lstStyle>
        <a:defPPr marL="228600" indent="-228600" eaLnBrk="0" hangingPunct="0">
          <a:spcBef>
            <a:spcPts val="600"/>
          </a:spcBef>
          <a:buFont typeface="Arial" pitchFamily="34" charset="0"/>
          <a:buChar char="•"/>
          <a:defRPr dirty="0" smtClean="0">
            <a:latin typeface="+mn-lt"/>
            <a:ea typeface="ＭＳ Ｐゴシック" pitchFamily="-112" charset="-128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2_Stagen Master Layout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anchor="ctr"/>
      <a:lstStyle>
        <a:defPPr algn="ctr">
          <a:defRPr/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  <a:lnDef>
      <a:spPr>
        <a:ln w="6350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wrap="square" lIns="0" tIns="0" rIns="0" bIns="0" rtlCol="0">
        <a:noAutofit/>
      </a:bodyPr>
      <a:lstStyle>
        <a:defPPr marL="228600" indent="-228600" eaLnBrk="0" hangingPunct="0">
          <a:spcBef>
            <a:spcPts val="600"/>
          </a:spcBef>
          <a:buFont typeface="Arial" pitchFamily="34" charset="0"/>
          <a:buChar char="•"/>
          <a:defRPr dirty="0" smtClean="0">
            <a:latin typeface="+mn-lt"/>
            <a:ea typeface="ＭＳ Ｐゴシック" pitchFamily="-112" charset="-128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3_Stagen Master Layout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anchor="ctr"/>
      <a:lstStyle>
        <a:defPPr algn="ctr">
          <a:defRPr/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  <a:lnDef>
      <a:spPr>
        <a:ln w="6350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wrap="square" lIns="0" tIns="0" rIns="0" bIns="0" rtlCol="0">
        <a:noAutofit/>
      </a:bodyPr>
      <a:lstStyle>
        <a:defPPr marL="228600" indent="-228600" eaLnBrk="0" hangingPunct="0">
          <a:spcBef>
            <a:spcPts val="600"/>
          </a:spcBef>
          <a:buFont typeface="Arial" pitchFamily="34" charset="0"/>
          <a:buChar char="•"/>
          <a:defRPr dirty="0" smtClean="0">
            <a:latin typeface="+mn-lt"/>
            <a:ea typeface="ＭＳ Ｐゴシック" pitchFamily="-112" charset="-128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4_Stagen Master Layout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anchor="ctr"/>
      <a:lstStyle>
        <a:defPPr algn="ctr">
          <a:defRPr/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  <a:lnDef>
      <a:spPr>
        <a:ln w="6350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wrap="square" lIns="0" tIns="0" rIns="0" bIns="0" rtlCol="0">
        <a:noAutofit/>
      </a:bodyPr>
      <a:lstStyle>
        <a:defPPr marL="228600" indent="-228600" eaLnBrk="0" hangingPunct="0">
          <a:spcBef>
            <a:spcPts val="600"/>
          </a:spcBef>
          <a:buFont typeface="Arial" pitchFamily="34" charset="0"/>
          <a:buChar char="•"/>
          <a:defRPr dirty="0" smtClean="0">
            <a:latin typeface="+mn-lt"/>
            <a:ea typeface="ＭＳ Ｐゴシック" pitchFamily="-112" charset="-128"/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Stagen Master Layouts">
  <a:themeElements>
    <a:clrScheme name="Stagen">
      <a:dk1>
        <a:srgbClr val="000000"/>
      </a:dk1>
      <a:lt1>
        <a:srgbClr val="FFFFFF"/>
      </a:lt1>
      <a:dk2>
        <a:srgbClr val="3F3F3F"/>
      </a:dk2>
      <a:lt2>
        <a:srgbClr val="FFFFFF"/>
      </a:lt2>
      <a:accent1>
        <a:srgbClr val="70858B"/>
      </a:accent1>
      <a:accent2>
        <a:srgbClr val="C3D1D3"/>
      </a:accent2>
      <a:accent3>
        <a:srgbClr val="508D9E"/>
      </a:accent3>
      <a:accent4>
        <a:srgbClr val="5EA7C3"/>
      </a:accent4>
      <a:accent5>
        <a:srgbClr val="D8D8D8"/>
      </a:accent5>
      <a:accent6>
        <a:srgbClr val="9E2B1E"/>
      </a:accent6>
      <a:hlink>
        <a:srgbClr val="000000"/>
      </a:hlink>
      <a:folHlink>
        <a:srgbClr val="00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anchor="ctr"/>
      <a:lstStyle>
        <a:defPPr algn="ctr">
          <a:defRPr/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  <a:lnDef>
      <a:spPr>
        <a:ln w="6350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wrap="square" lIns="0" tIns="0" rIns="0" bIns="0" rtlCol="0">
        <a:noAutofit/>
      </a:bodyPr>
      <a:lstStyle>
        <a:defPPr marL="228600" indent="-228600" eaLnBrk="0" hangingPunct="0">
          <a:spcBef>
            <a:spcPts val="600"/>
          </a:spcBef>
          <a:buFont typeface="Arial" pitchFamily="34" charset="0"/>
          <a:buChar char="•"/>
          <a:defRPr dirty="0" smtClean="0">
            <a:latin typeface="+mn-lt"/>
            <a:ea typeface="ＭＳ Ｐゴシック" pitchFamily="-112" charset="-128"/>
          </a:defRPr>
        </a:defPPr>
      </a:lstStyle>
    </a:txDef>
  </a:objectDefaults>
  <a:extraClrSchemeLst/>
</a:theme>
</file>

<file path=ppt/theme/theme7.xml><?xml version="1.0" encoding="utf-8"?>
<a:theme xmlns:a="http://schemas.openxmlformats.org/drawingml/2006/main" name="5_Stagen Master Layout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anchor="ctr"/>
      <a:lstStyle>
        <a:defPPr algn="ctr">
          <a:defRPr/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  <a:lnDef>
      <a:spPr>
        <a:ln w="6350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wrap="square" lIns="0" tIns="0" rIns="0" bIns="0" rtlCol="0">
        <a:noAutofit/>
      </a:bodyPr>
      <a:lstStyle>
        <a:defPPr marL="228600" indent="-228600" eaLnBrk="0" hangingPunct="0">
          <a:spcBef>
            <a:spcPts val="600"/>
          </a:spcBef>
          <a:buFont typeface="Arial" pitchFamily="34" charset="0"/>
          <a:buChar char="•"/>
          <a:defRPr dirty="0" smtClean="0">
            <a:latin typeface="+mn-lt"/>
            <a:ea typeface="ＭＳ Ｐゴシック" pitchFamily="-112" charset="-128"/>
          </a:defRPr>
        </a:defPPr>
      </a:lstStyle>
    </a:tx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2010 11 24 Stagen Master</Template>
  <TotalTime>0</TotalTime>
  <Words>761</Words>
  <Application>Microsoft Office PowerPoint</Application>
  <PresentationFormat>On-screen Show (4:3)</PresentationFormat>
  <Paragraphs>138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Stagen 2012</vt:lpstr>
      <vt:lpstr>1_Stagen Master Layouts</vt:lpstr>
      <vt:lpstr>2_Stagen Master Layouts</vt:lpstr>
      <vt:lpstr>3_Stagen Master Layouts</vt:lpstr>
      <vt:lpstr>4_Stagen Master Layouts</vt:lpstr>
      <vt:lpstr>Stagen Master Layouts</vt:lpstr>
      <vt:lpstr>5_Stagen Master Layouts</vt:lpstr>
      <vt:lpstr>PowerPoint Presentation</vt:lpstr>
      <vt:lpstr>driversselect 2015 2x2</vt:lpstr>
      <vt:lpstr>Key Learnings from Q1</vt:lpstr>
      <vt:lpstr>Parking Lot</vt:lpstr>
      <vt:lpstr>PowerPoint Presentation</vt:lpstr>
      <vt:lpstr>driversselect Sales &amp; Development Q2 2015 2x2</vt:lpstr>
      <vt:lpstr>Implement Consistent Management to  5 Core Behaviors</vt:lpstr>
      <vt:lpstr>Build Sales Operations Plan (POD Leader)</vt:lpstr>
      <vt:lpstr>Achieve Completion of 90% of the Process</vt:lpstr>
      <vt:lpstr>Weekly Gamefilming NPS with CEO’s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2011-05-19T14:08:04Z</dcterms:created>
  <dcterms:modified xsi:type="dcterms:W3CDTF">2015-03-30T21:54:53Z</dcterms:modified>
</cp:coreProperties>
</file>