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</p:sldMasterIdLst>
  <p:notesMasterIdLst>
    <p:notesMasterId r:id="rId4"/>
  </p:notesMasterIdLst>
  <p:handoutMasterIdLst>
    <p:handoutMasterId r:id="rId5"/>
  </p:handoutMasterIdLst>
  <p:sldIdLst>
    <p:sldId id="266" r:id="rId3"/>
  </p:sldIdLst>
  <p:sldSz cx="9144000" cy="6858000" type="screen4x3"/>
  <p:notesSz cx="6858000" cy="93138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2CC"/>
    <a:srgbClr val="9E2B1E"/>
    <a:srgbClr val="E19100"/>
    <a:srgbClr val="465A8C"/>
    <a:srgbClr val="730B0B"/>
    <a:srgbClr val="EAD300"/>
    <a:srgbClr val="708B77"/>
    <a:srgbClr val="6C7C10"/>
    <a:srgbClr val="375618"/>
    <a:srgbClr val="490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029" autoAdjust="0"/>
  </p:normalViewPr>
  <p:slideViewPr>
    <p:cSldViewPr snapToObjects="1" showGuides="1">
      <p:cViewPr>
        <p:scale>
          <a:sx n="70" d="100"/>
          <a:sy n="70" d="100"/>
        </p:scale>
        <p:origin x="-2076" y="-492"/>
      </p:cViewPr>
      <p:guideLst>
        <p:guide orient="horz" pos="336"/>
        <p:guide orient="horz" pos="4128"/>
        <p:guide orient="horz" pos="432"/>
        <p:guide orient="horz" pos="528"/>
        <p:guide pos="432"/>
        <p:guide pos="5664"/>
        <p:guide pos="2304"/>
        <p:guide pos="96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02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115" cy="46601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7" y="1"/>
            <a:ext cx="2972115" cy="46601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3/20/2015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250"/>
            <a:ext cx="2972115" cy="46601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7" y="8846250"/>
            <a:ext cx="2972115" cy="46601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115" cy="466014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317" y="1"/>
            <a:ext cx="2972115" cy="466014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3/20/2015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5" y="4424727"/>
            <a:ext cx="5485772" cy="4190918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250"/>
            <a:ext cx="2972115" cy="466014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317" y="8846250"/>
            <a:ext cx="2972115" cy="466014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2015.03.05 Initiative Gamefilming Template  v1 </a:t>
            </a:r>
            <a:r>
              <a:rPr kumimoji="0" lang="en-US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js</a:t>
            </a: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6" r:id="rId34"/>
    <p:sldLayoutId id="2147484017" r:id="rId35"/>
    <p:sldLayoutId id="2147484018" r:id="rId36"/>
    <p:sldLayoutId id="2147484019" r:id="rId37"/>
    <p:sldLayoutId id="2147484020" r:id="rId38"/>
    <p:sldLayoutId id="2147484021" r:id="rId39"/>
    <p:sldLayoutId id="2147484022" r:id="rId40"/>
    <p:sldLayoutId id="2147484023" r:id="rId41"/>
    <p:sldLayoutId id="2147484024" r:id="rId42"/>
    <p:sldLayoutId id="2147484025" r:id="rId43"/>
    <p:sldLayoutId id="2147484026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18" y="230233"/>
            <a:ext cx="8936136" cy="419100"/>
          </a:xfrm>
        </p:spPr>
        <p:txBody>
          <a:bodyPr/>
          <a:lstStyle/>
          <a:p>
            <a:r>
              <a:rPr lang="en-US" dirty="0" smtClean="0"/>
              <a:t>2x2 INITIATIVE GAMEFILMING TEMPLATE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49017" y="771851"/>
            <a:ext cx="4368079" cy="406809"/>
          </a:xfrm>
          <a:prstGeom prst="roundRect">
            <a:avLst>
              <a:gd name="adj" fmla="val 2636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900" i="1" dirty="0" smtClean="0">
                <a:solidFill>
                  <a:schemeClr val="tx1"/>
                </a:solidFill>
                <a:latin typeface="+mj-lt"/>
              </a:rPr>
              <a:t>INITIATIVE</a:t>
            </a:r>
          </a:p>
          <a:p>
            <a:pPr algn="ctr"/>
            <a:r>
              <a:rPr lang="en-US" sz="900" i="1" dirty="0" smtClean="0">
                <a:solidFill>
                  <a:schemeClr val="tx1"/>
                </a:solidFill>
                <a:latin typeface="+mj-lt"/>
              </a:rPr>
              <a:t>Improve Recon Operation to consistently deliver production quality and quarterly targets</a:t>
            </a:r>
            <a:endParaRPr lang="en-US" sz="25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322" y="1243853"/>
            <a:ext cx="4361467" cy="2218765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54" tIns="0" rIns="82909" bIns="0" rtlCol="0" anchor="t"/>
          <a:lstStyle/>
          <a:p>
            <a:r>
              <a:rPr lang="en-US" sz="900" b="1" dirty="0">
                <a:solidFill>
                  <a:schemeClr val="tx1"/>
                </a:solidFill>
              </a:rPr>
              <a:t>What progress has been made on the initiative?  What has worked well and why?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10486" y="1243853"/>
            <a:ext cx="4361467" cy="2218765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54" tIns="0" rIns="82909" bIns="0" rtlCol="0" anchor="t"/>
          <a:lstStyle/>
          <a:p>
            <a:r>
              <a:rPr lang="en-US" sz="900" b="1" dirty="0">
                <a:solidFill>
                  <a:schemeClr val="tx1"/>
                </a:solidFill>
              </a:rPr>
              <a:t>What areas have made little or no progress ?  What hasn’t worked well and why?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320638"/>
              </p:ext>
            </p:extLst>
          </p:nvPr>
        </p:nvGraphicFramePr>
        <p:xfrm>
          <a:off x="4695787" y="1340680"/>
          <a:ext cx="4190865" cy="2718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0865"/>
              </a:tblGrid>
              <a:tr h="295835">
                <a:tc>
                  <a:txBody>
                    <a:bodyPr/>
                    <a:lstStyle/>
                    <a:p>
                      <a:pPr marL="234950" indent="0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Cosmetic Check in  and check out process is not consistent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* We have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struggled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with our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ability to communicate effectively the required repair  needed and flow of the vehicle. 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UCI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process execution has inconsistent and lacked quality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* The inspection process has been inconsistent due of the lack of consistent accountability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607181" y="771851"/>
            <a:ext cx="4368079" cy="406809"/>
          </a:xfrm>
          <a:prstGeom prst="roundRect">
            <a:avLst>
              <a:gd name="adj" fmla="val 2636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900" i="1" dirty="0">
                <a:solidFill>
                  <a:schemeClr val="tx1"/>
                </a:solidFill>
                <a:latin typeface="+mj-lt"/>
              </a:rPr>
              <a:t>GAMEFILMING TIMEFRAME</a:t>
            </a:r>
            <a:endParaRPr lang="en-US" sz="25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322" y="3518366"/>
            <a:ext cx="4361467" cy="3037075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54" tIns="0" rIns="82909" bIns="0" rtlCol="0" anchor="t"/>
          <a:lstStyle/>
          <a:p>
            <a:r>
              <a:rPr lang="en-US" sz="900" b="1" dirty="0">
                <a:solidFill>
                  <a:schemeClr val="tx1"/>
                </a:solidFill>
              </a:rPr>
              <a:t>What key adjustments should we make for the next time period?</a:t>
            </a:r>
          </a:p>
          <a:p>
            <a:r>
              <a:rPr lang="en-US" sz="900" b="1" dirty="0">
                <a:solidFill>
                  <a:schemeClr val="tx1"/>
                </a:solidFill>
              </a:rPr>
              <a:t>Examples:</a:t>
            </a:r>
            <a:r>
              <a:rPr lang="en-US" sz="900" dirty="0">
                <a:solidFill>
                  <a:schemeClr val="tx1"/>
                </a:solidFill>
              </a:rPr>
              <a:t> Prioritization, Structural Meeting Attendance, Team Assignments, Resource Deployment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45741"/>
              </p:ext>
            </p:extLst>
          </p:nvPr>
        </p:nvGraphicFramePr>
        <p:xfrm>
          <a:off x="237623" y="3846243"/>
          <a:ext cx="4190865" cy="2847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0865"/>
              </a:tblGrid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Improve daily team huddles to gain true production commitments &amp;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establish  accountability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We have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 clear and concise plan to meet our production and quality standards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Implement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quality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measures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for accountability &amp; awareness for the mechanical inspection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Clearly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define quality standards for the Check in and Check out process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610486" y="3539887"/>
            <a:ext cx="4361467" cy="1764024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54" tIns="0" rIns="82909" bIns="0" rtlCol="0" anchor="t"/>
          <a:lstStyle/>
          <a:p>
            <a:r>
              <a:rPr lang="en-US" sz="900" b="1" dirty="0">
                <a:solidFill>
                  <a:schemeClr val="tx1"/>
                </a:solidFill>
              </a:rPr>
              <a:t>What are the 1 or 2 most important activities that you can control to make the biggest improvement on the initiative? 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489549"/>
              </p:ext>
            </p:extLst>
          </p:nvPr>
        </p:nvGraphicFramePr>
        <p:xfrm>
          <a:off x="4695787" y="3868989"/>
          <a:ext cx="4190865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0865"/>
              </a:tblGrid>
              <a:tr h="685800">
                <a:tc>
                  <a:txBody>
                    <a:bodyPr/>
                    <a:lstStyle/>
                    <a:p>
                      <a:pPr marL="520700" indent="-520700" algn="l">
                        <a:buSzPct val="200000"/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smtClean="0"/>
                        <a:t>Improve the quality of ds Cosmetic Check In &amp; Check Out inspection to be more efficient &amp; consistent on quality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520700" indent="-520700" algn="l">
                        <a:buSzPct val="2000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 </a:t>
                      </a:r>
                      <a:r>
                        <a:rPr lang="en-US" sz="1100" b="1" dirty="0" smtClean="0"/>
                        <a:t>Implement &amp; embed a Quality Performance Awareness  process into the ds Recon Team </a:t>
                      </a:r>
                      <a:endParaRPr lang="en-US" sz="11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867599"/>
              </p:ext>
            </p:extLst>
          </p:nvPr>
        </p:nvGraphicFramePr>
        <p:xfrm>
          <a:off x="237623" y="1498131"/>
          <a:ext cx="4190865" cy="3709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0865"/>
              </a:tblGrid>
              <a:tr h="295835">
                <a:tc>
                  <a:txBody>
                    <a:bodyPr/>
                    <a:lstStyle/>
                    <a:p>
                      <a:pPr marL="234950" indent="0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Cross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trained key associates to ensure production levels aren't impacted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Increased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tech capacity to match growth in production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Implemented production control board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to improve the visibility of work in progress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8021">
                <a:tc>
                  <a:txBody>
                    <a:bodyPr/>
                    <a:lstStyle/>
                    <a:p>
                      <a:pPr marL="234950" indent="0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Created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&amp; implemented improved FQC Checklist which is designed to identify more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2149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686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4610486" y="5399186"/>
            <a:ext cx="4361467" cy="1156255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54" tIns="0" rIns="82909" bIns="0" rtlCol="0" anchor="t"/>
          <a:lstStyle/>
          <a:p>
            <a:r>
              <a:rPr lang="en-US" sz="900" b="1" dirty="0">
                <a:solidFill>
                  <a:schemeClr val="tx1"/>
                </a:solidFill>
              </a:rPr>
              <a:t>What metrics </a:t>
            </a:r>
            <a:r>
              <a:rPr lang="en-US" sz="900" b="1">
                <a:solidFill>
                  <a:schemeClr val="tx1"/>
                </a:solidFill>
              </a:rPr>
              <a:t>or other </a:t>
            </a:r>
            <a:r>
              <a:rPr lang="en-US" sz="900" b="1" dirty="0">
                <a:solidFill>
                  <a:schemeClr val="tx1"/>
                </a:solidFill>
              </a:rPr>
              <a:t>numbers can I use to track progress, if any?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22200"/>
              </p:ext>
            </p:extLst>
          </p:nvPr>
        </p:nvGraphicFramePr>
        <p:xfrm>
          <a:off x="4695787" y="5543233"/>
          <a:ext cx="4190865" cy="887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0865"/>
              </a:tblGrid>
              <a:tr h="295835">
                <a:tc>
                  <a:txBody>
                    <a:bodyPr/>
                    <a:lstStyle/>
                    <a:p>
                      <a:pPr marL="234950" indent="0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Customer feedback from NPS Surveys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Customer Care Log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Achieving Daily,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Weekly &amp; Monthly production targets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048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305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Stagen 2012</vt:lpstr>
      <vt:lpstr>1_Stagen Master Layouts</vt:lpstr>
      <vt:lpstr>2x2 INITIATIVE GAMEFILMING TEMPLATE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2011-05-19T14:08:04Z</dcterms:created>
  <dcterms:modified xsi:type="dcterms:W3CDTF">2015-03-21T01:50:35Z</dcterms:modified>
</cp:coreProperties>
</file>