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</p:sldMasterIdLst>
  <p:notesMasterIdLst>
    <p:notesMasterId r:id="rId5"/>
  </p:notesMasterIdLst>
  <p:handoutMasterIdLst>
    <p:handoutMasterId r:id="rId6"/>
  </p:handoutMasterIdLst>
  <p:sldIdLst>
    <p:sldId id="269" r:id="rId3"/>
    <p:sldId id="270" r:id="rId4"/>
  </p:sldIdLst>
  <p:sldSz cx="9144000" cy="6858000" type="screen4x3"/>
  <p:notesSz cx="7010400" cy="92233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2CC"/>
    <a:srgbClr val="9E2B1E"/>
    <a:srgbClr val="E19100"/>
    <a:srgbClr val="465A8C"/>
    <a:srgbClr val="730B0B"/>
    <a:srgbClr val="EAD300"/>
    <a:srgbClr val="708B77"/>
    <a:srgbClr val="6C7C10"/>
    <a:srgbClr val="375618"/>
    <a:srgbClr val="490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029" autoAdjust="0"/>
  </p:normalViewPr>
  <p:slideViewPr>
    <p:cSldViewPr snapToObjects="1" showGuides="1">
      <p:cViewPr>
        <p:scale>
          <a:sx n="70" d="100"/>
          <a:sy n="70" d="100"/>
        </p:scale>
        <p:origin x="-1428" y="-114"/>
      </p:cViewPr>
      <p:guideLst>
        <p:guide orient="horz" pos="336"/>
        <p:guide orient="horz" pos="4128"/>
        <p:guide orient="horz" pos="432"/>
        <p:guide orient="horz" pos="528"/>
        <p:guide pos="432"/>
        <p:guide pos="5664"/>
        <p:guide pos="2304"/>
        <p:guide pos="96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02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161" cy="46148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5" y="2"/>
            <a:ext cx="3038161" cy="46148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305"/>
            <a:ext cx="3038161" cy="46148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5" y="8760305"/>
            <a:ext cx="3038161" cy="46148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161" cy="461486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35" y="2"/>
            <a:ext cx="3038161" cy="461486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381740"/>
            <a:ext cx="5607678" cy="4150201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305"/>
            <a:ext cx="3038161" cy="461486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35" y="8760305"/>
            <a:ext cx="3038161" cy="461486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2015.03.18 2x2 Template v1 </a:t>
            </a:r>
            <a:r>
              <a:rPr kumimoji="0" lang="en-US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js</a:t>
            </a: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6" r:id="rId34"/>
    <p:sldLayoutId id="2147484017" r:id="rId35"/>
    <p:sldLayoutId id="2147484018" r:id="rId36"/>
    <p:sldLayoutId id="2147484019" r:id="rId37"/>
    <p:sldLayoutId id="2147484020" r:id="rId38"/>
    <p:sldLayoutId id="2147484021" r:id="rId39"/>
    <p:sldLayoutId id="2147484022" r:id="rId40"/>
    <p:sldLayoutId id="2147484023" r:id="rId41"/>
    <p:sldLayoutId id="2147484024" r:id="rId42"/>
    <p:sldLayoutId id="2147484025" r:id="rId43"/>
    <p:sldLayoutId id="2147484026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2x2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711200"/>
          </a:xfrm>
        </p:spPr>
        <p:txBody>
          <a:bodyPr/>
          <a:lstStyle/>
          <a:p>
            <a:r>
              <a:rPr lang="en-US" dirty="0" smtClean="0"/>
              <a:t>Q2:  CEO Training and Development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09900" y="1621127"/>
            <a:ext cx="1752600" cy="548640"/>
          </a:xfrm>
        </p:spPr>
        <p:txBody>
          <a:bodyPr/>
          <a:lstStyle/>
          <a:p>
            <a:r>
              <a:rPr lang="en-US" b="1" dirty="0" smtClean="0"/>
              <a:t>New hire Development of CEO’s first 30 days and KPI’s-Doug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5107" y="1600200"/>
            <a:ext cx="1752600" cy="548640"/>
          </a:xfrm>
        </p:spPr>
        <p:txBody>
          <a:bodyPr/>
          <a:lstStyle/>
          <a:p>
            <a:r>
              <a:rPr lang="en-US" b="1" dirty="0"/>
              <a:t>Embed the 5 behaviors with the </a:t>
            </a:r>
            <a:r>
              <a:rPr lang="en-US" b="1" dirty="0" smtClean="0"/>
              <a:t>CEO’s-Doug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32597" y="2346960"/>
            <a:ext cx="1752600" cy="54864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009900" y="2353101"/>
            <a:ext cx="1752600" cy="548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 smtClean="0"/>
              <a:t>Create a Play book of Collect </a:t>
            </a:r>
            <a:r>
              <a:rPr lang="en-US" b="1" dirty="0"/>
              <a:t>Best practices--Doug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82654" y="2422250"/>
            <a:ext cx="1752600" cy="54864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034284" y="1628861"/>
            <a:ext cx="1752600" cy="548640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/>
              <a:t>New Hire CEO’s Product </a:t>
            </a:r>
            <a:r>
              <a:rPr lang="en-US" b="1" dirty="0" smtClean="0"/>
              <a:t>Knowledge and </a:t>
            </a:r>
            <a:r>
              <a:rPr lang="en-US" b="1" dirty="0" smtClean="0"/>
              <a:t>Finance 30 </a:t>
            </a:r>
            <a:r>
              <a:rPr lang="en-US" b="1" dirty="0" smtClean="0"/>
              <a:t>-</a:t>
            </a:r>
            <a:r>
              <a:rPr lang="en-US" b="1" dirty="0" smtClean="0"/>
              <a:t>60 days- </a:t>
            </a:r>
            <a:r>
              <a:rPr lang="en-US" b="1" dirty="0" smtClean="0"/>
              <a:t>Vance</a:t>
            </a:r>
            <a:endParaRPr lang="en-US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7010400" y="2621280"/>
            <a:ext cx="1752600" cy="548640"/>
          </a:xfrm>
        </p:spPr>
        <p:txBody>
          <a:bodyPr/>
          <a:lstStyle/>
          <a:p>
            <a:r>
              <a:rPr lang="en-US" b="1" dirty="0"/>
              <a:t>Speed of Trust-Doug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5082654" y="4167514"/>
            <a:ext cx="1752600" cy="548640"/>
          </a:xfrm>
        </p:spPr>
        <p:txBody>
          <a:bodyPr/>
          <a:lstStyle/>
          <a:p>
            <a:r>
              <a:rPr lang="en-US" b="1" dirty="0" smtClean="0"/>
              <a:t>Personal Development </a:t>
            </a:r>
            <a:r>
              <a:rPr lang="en-US" b="1" dirty="0"/>
              <a:t> </a:t>
            </a:r>
            <a:r>
              <a:rPr lang="en-US" b="1" dirty="0" smtClean="0"/>
              <a:t>CRM Training-Doug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1" dirty="0"/>
              <a:t>CEO 12 month  Development  Program-Doug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1943100" y="4144768"/>
            <a:ext cx="1752600" cy="548640"/>
          </a:xfrm>
        </p:spPr>
        <p:txBody>
          <a:bodyPr/>
          <a:lstStyle/>
          <a:p>
            <a:r>
              <a:rPr lang="en-US" b="1" dirty="0" smtClean="0"/>
              <a:t>Mentor Training Program-Doug</a:t>
            </a:r>
            <a:endParaRPr lang="en-US" b="1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2"/>
          </p:nvPr>
        </p:nvSpPr>
        <p:spPr>
          <a:xfrm>
            <a:off x="3102591" y="4682490"/>
            <a:ext cx="1752600" cy="548640"/>
          </a:xfrm>
        </p:spPr>
        <p:txBody>
          <a:bodyPr/>
          <a:lstStyle/>
          <a:p>
            <a:r>
              <a:rPr lang="en-US" b="1" dirty="0" smtClean="0"/>
              <a:t>Establish a culture of Daily Gamefilming-Doug</a:t>
            </a:r>
            <a:endParaRPr lang="en-US" b="1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29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</a:t>
            </a:r>
            <a:r>
              <a:rPr lang="en-US" dirty="0" err="1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Who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76201" y="895773"/>
            <a:ext cx="1905000" cy="594360"/>
          </a:xfrm>
        </p:spPr>
        <p:txBody>
          <a:bodyPr/>
          <a:lstStyle/>
          <a:p>
            <a:pPr algn="ctr"/>
            <a:r>
              <a:rPr lang="en-US" dirty="0" smtClean="0"/>
              <a:t>WWW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pPr algn="ctr"/>
            <a:r>
              <a:rPr lang="en-US" sz="1400" dirty="0"/>
              <a:t>Embed The 5 Behaviors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76200" y="2765046"/>
            <a:ext cx="1905000" cy="567267"/>
          </a:xfrm>
        </p:spPr>
        <p:txBody>
          <a:bodyPr/>
          <a:lstStyle/>
          <a:p>
            <a:pPr algn="ctr"/>
            <a:r>
              <a:rPr lang="en-US" sz="1400" dirty="0" smtClean="0"/>
              <a:t>Complete 30 day Training  for New Hires</a:t>
            </a:r>
            <a:endParaRPr lang="en-US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200" b="1" dirty="0"/>
              <a:t>Complete a 30 day program for New Hires  that encompasses  </a:t>
            </a:r>
            <a:r>
              <a:rPr lang="en-US" sz="1200" b="1" dirty="0" smtClean="0"/>
              <a:t> The 5 Behaviors, CRM, NPS</a:t>
            </a:r>
            <a:endParaRPr lang="en-US" sz="1200" b="1" dirty="0"/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algn="ctr"/>
            <a:r>
              <a:rPr lang="en-US" dirty="0" smtClean="0"/>
              <a:t>Doug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algn="ctr"/>
            <a:r>
              <a:rPr lang="en-US" b="1" dirty="0" smtClean="0"/>
              <a:t>Doug</a:t>
            </a:r>
            <a:endParaRPr lang="en-US" b="1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ctr"/>
            <a:r>
              <a:rPr lang="en-US" b="1" dirty="0"/>
              <a:t>4/17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74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107</Words>
  <Application>Microsoft Office PowerPoint</Application>
  <PresentationFormat>On-screen Show (4:3)</PresentationFormat>
  <Paragraphs>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Stagen 2012</vt:lpstr>
      <vt:lpstr>1_Stagen Master Layouts</vt:lpstr>
      <vt:lpstr>2x2 Template</vt:lpstr>
      <vt:lpstr>W W 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2011-05-19T14:08:04Z</dcterms:created>
  <dcterms:modified xsi:type="dcterms:W3CDTF">2015-03-24T17:36:17Z</dcterms:modified>
</cp:coreProperties>
</file>