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7010400" cy="92233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77" autoAdjust="0"/>
    <p:restoredTop sz="94103" autoAdjust="0"/>
  </p:normalViewPr>
  <p:slideViewPr>
    <p:cSldViewPr>
      <p:cViewPr>
        <p:scale>
          <a:sx n="76" d="100"/>
          <a:sy n="76" d="100"/>
        </p:scale>
        <p:origin x="-1194" y="1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72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169"/>
          </a:xfrm>
          <a:prstGeom prst="rect">
            <a:avLst/>
          </a:prstGeom>
        </p:spPr>
        <p:txBody>
          <a:bodyPr vert="horz" lIns="92757" tIns="46378" rIns="92757" bIns="4637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169"/>
          </a:xfrm>
          <a:prstGeom prst="rect">
            <a:avLst/>
          </a:prstGeom>
        </p:spPr>
        <p:txBody>
          <a:bodyPr vert="horz" lIns="92757" tIns="46378" rIns="92757" bIns="46378" rtlCol="0"/>
          <a:lstStyle>
            <a:lvl1pPr algn="r">
              <a:defRPr sz="1200"/>
            </a:lvl1pPr>
          </a:lstStyle>
          <a:p>
            <a:fld id="{E193FC05-1834-48D0-AE52-73D97D11069E}" type="datetimeFigureOut">
              <a:rPr lang="en-US" smtClean="0"/>
              <a:pPr/>
              <a:t>3/23/2015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692150"/>
            <a:ext cx="4613275" cy="3459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757" tIns="46378" rIns="92757" bIns="46378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1103"/>
            <a:ext cx="5608320" cy="4150519"/>
          </a:xfrm>
          <a:prstGeom prst="rect">
            <a:avLst/>
          </a:prstGeom>
        </p:spPr>
        <p:txBody>
          <a:bodyPr vert="horz" lIns="92757" tIns="46378" rIns="92757" bIns="4637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60605"/>
            <a:ext cx="3037840" cy="461169"/>
          </a:xfrm>
          <a:prstGeom prst="rect">
            <a:avLst/>
          </a:prstGeom>
        </p:spPr>
        <p:txBody>
          <a:bodyPr vert="horz" lIns="92757" tIns="46378" rIns="92757" bIns="4637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60605"/>
            <a:ext cx="3037840" cy="461169"/>
          </a:xfrm>
          <a:prstGeom prst="rect">
            <a:avLst/>
          </a:prstGeom>
        </p:spPr>
        <p:txBody>
          <a:bodyPr vert="horz" lIns="92757" tIns="46378" rIns="92757" bIns="46378" rtlCol="0" anchor="b"/>
          <a:lstStyle>
            <a:lvl1pPr algn="r">
              <a:defRPr sz="1200"/>
            </a:lvl1pPr>
          </a:lstStyle>
          <a:p>
            <a:fld id="{FD03C3C5-C680-4465-A56D-FFCE2B16496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5423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 smtClean="0"/>
              <a:t>ERIC / DOUG = PICK THE ONE-TWO MAJOR THINGS YOU WILL 100% COMMIT TO DELIVERING ON IN Q1……THEN BE SPECIFIC ON HOW YOU WILL MEASURE YOUR SUCCESS….IT HAS TO BE CLEAR ON WHAT SUCCESS LOOKS LIKE.</a:t>
            </a:r>
          </a:p>
          <a:p>
            <a:endParaRPr lang="en-US" altLang="en-US" dirty="0" smtClean="0"/>
          </a:p>
          <a:p>
            <a:r>
              <a:rPr lang="en-US" altLang="en-US" b="1" dirty="0" smtClean="0"/>
              <a:t>Focus 1 (New Hire CEO Development)</a:t>
            </a:r>
          </a:p>
          <a:p>
            <a:r>
              <a:rPr lang="en-US" altLang="en-US" dirty="0" smtClean="0"/>
              <a:t>Codify Discover Phase 1/16/15  (Doug)  Support Of Gene, Tyler , Jeff</a:t>
            </a:r>
          </a:p>
          <a:p>
            <a:r>
              <a:rPr lang="en-US" altLang="en-US" dirty="0" smtClean="0"/>
              <a:t>-Write it Down 1/16/15</a:t>
            </a:r>
          </a:p>
          <a:p>
            <a:r>
              <a:rPr lang="en-US" altLang="en-US" dirty="0" smtClean="0"/>
              <a:t>-Structure Discover note into Vin Solutions 1/16/15</a:t>
            </a:r>
          </a:p>
          <a:p>
            <a:r>
              <a:rPr lang="en-US" altLang="en-US" dirty="0" smtClean="0"/>
              <a:t>-Review notes/inputs into Vin Solutions  1//16/15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Focus 2: Speed of Trust</a:t>
            </a:r>
          </a:p>
          <a:p>
            <a:endParaRPr lang="en-US" altLang="en-US" dirty="0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6489" indent="-287111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8445" indent="-229689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7822" indent="-229689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67200" indent="-229689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26577" indent="-229689" defTabSz="4593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85955" indent="-229689" defTabSz="4593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45334" indent="-229689" defTabSz="4593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904711" indent="-229689" defTabSz="4593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8BA647A2-ACCF-4E03-A11E-9DED5501C98A}" type="slidenum">
              <a:rPr lang="en-US" altLang="en-US" smtClean="0"/>
              <a:pPr eaLnBrk="1" hangingPunct="1"/>
              <a:t>1</a:t>
            </a:fld>
            <a:endParaRPr lang="en-US" alt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C5D30-951B-48D8-80F8-74A122194852}" type="datetimeFigureOut">
              <a:rPr lang="en-US" smtClean="0"/>
              <a:pPr/>
              <a:t>3/23/2015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9544B-D7DA-4EAB-A85A-E6EA1D52BFB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7728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C5D30-951B-48D8-80F8-74A122194852}" type="datetimeFigureOut">
              <a:rPr lang="en-US" smtClean="0"/>
              <a:pPr/>
              <a:t>3/23/2015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9544B-D7DA-4EAB-A85A-E6EA1D52BFB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C5D30-951B-48D8-80F8-74A122194852}" type="datetimeFigureOut">
              <a:rPr lang="en-US" smtClean="0"/>
              <a:pPr/>
              <a:t>3/23/2015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9544B-D7DA-4EAB-A85A-E6EA1D52BFB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6806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X2 Prioritization Matri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63"/>
          <p:cNvSpPr>
            <a:spLocks noChangeArrowheads="1"/>
          </p:cNvSpPr>
          <p:nvPr userDrawn="1"/>
        </p:nvSpPr>
        <p:spPr bwMode="auto">
          <a:xfrm>
            <a:off x="809625" y="1293813"/>
            <a:ext cx="8202613" cy="5064125"/>
          </a:xfrm>
          <a:prstGeom prst="rect">
            <a:avLst/>
          </a:prstGeom>
          <a:noFill/>
          <a:ln>
            <a:solidFill>
              <a:schemeClr val="tx1"/>
            </a:solidFill>
            <a:headEnd/>
            <a:tailEnd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eaLnBrk="0" hangingPunct="0">
              <a:spcBef>
                <a:spcPct val="20000"/>
              </a:spcBef>
              <a:defRPr/>
            </a:pPr>
            <a:endParaRPr lang="en-US" dirty="0"/>
          </a:p>
        </p:txBody>
      </p:sp>
      <p:sp>
        <p:nvSpPr>
          <p:cNvPr id="44" name="Text Box 7"/>
          <p:cNvSpPr txBox="1">
            <a:spLocks noChangeArrowheads="1"/>
          </p:cNvSpPr>
          <p:nvPr userDrawn="1"/>
        </p:nvSpPr>
        <p:spPr bwMode="auto">
          <a:xfrm>
            <a:off x="192088" y="1265238"/>
            <a:ext cx="60325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45720" rIns="4572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>
              <a:spcBef>
                <a:spcPct val="20000"/>
              </a:spcBef>
            </a:pPr>
            <a:r>
              <a:rPr lang="en-US" altLang="en-US" sz="1200" b="1" dirty="0"/>
              <a:t>High</a:t>
            </a:r>
          </a:p>
        </p:txBody>
      </p:sp>
      <p:sp>
        <p:nvSpPr>
          <p:cNvPr id="45" name="Text Box 8"/>
          <p:cNvSpPr txBox="1">
            <a:spLocks noChangeArrowheads="1"/>
          </p:cNvSpPr>
          <p:nvPr userDrawn="1"/>
        </p:nvSpPr>
        <p:spPr bwMode="auto">
          <a:xfrm>
            <a:off x="185738" y="6102350"/>
            <a:ext cx="60960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45720" rIns="4572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>
              <a:spcBef>
                <a:spcPct val="20000"/>
              </a:spcBef>
            </a:pPr>
            <a:r>
              <a:rPr lang="en-US" altLang="en-US" sz="1200" b="1" dirty="0"/>
              <a:t>Low</a:t>
            </a:r>
          </a:p>
        </p:txBody>
      </p:sp>
      <p:sp>
        <p:nvSpPr>
          <p:cNvPr id="46" name="Text Box 9"/>
          <p:cNvSpPr txBox="1">
            <a:spLocks noChangeArrowheads="1"/>
          </p:cNvSpPr>
          <p:nvPr userDrawn="1"/>
        </p:nvSpPr>
        <p:spPr bwMode="auto">
          <a:xfrm>
            <a:off x="-371475" y="3468688"/>
            <a:ext cx="10937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45720" rIns="4572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en-US" b="1" dirty="0"/>
              <a:t>Value</a:t>
            </a:r>
          </a:p>
        </p:txBody>
      </p:sp>
      <p:sp>
        <p:nvSpPr>
          <p:cNvPr id="47" name="Text Box 10"/>
          <p:cNvSpPr txBox="1">
            <a:spLocks noChangeArrowheads="1"/>
          </p:cNvSpPr>
          <p:nvPr userDrawn="1"/>
        </p:nvSpPr>
        <p:spPr bwMode="auto">
          <a:xfrm>
            <a:off x="3624263" y="6346825"/>
            <a:ext cx="25860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45720" rIns="4572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b="1" dirty="0"/>
              <a:t>Effort/Cost</a:t>
            </a:r>
            <a:endParaRPr lang="en-US" altLang="en-US" sz="1200" b="1" dirty="0"/>
          </a:p>
        </p:txBody>
      </p:sp>
      <p:sp>
        <p:nvSpPr>
          <p:cNvPr id="48" name="Text Box 11"/>
          <p:cNvSpPr txBox="1">
            <a:spLocks noChangeArrowheads="1"/>
          </p:cNvSpPr>
          <p:nvPr userDrawn="1"/>
        </p:nvSpPr>
        <p:spPr bwMode="auto">
          <a:xfrm>
            <a:off x="803275" y="6342063"/>
            <a:ext cx="434975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45720" rIns="4572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1200" b="1" dirty="0"/>
              <a:t>High</a:t>
            </a:r>
          </a:p>
        </p:txBody>
      </p:sp>
      <p:sp>
        <p:nvSpPr>
          <p:cNvPr id="49" name="Text Box 12"/>
          <p:cNvSpPr txBox="1">
            <a:spLocks noChangeArrowheads="1"/>
          </p:cNvSpPr>
          <p:nvPr userDrawn="1"/>
        </p:nvSpPr>
        <p:spPr bwMode="auto">
          <a:xfrm>
            <a:off x="8643938" y="6323013"/>
            <a:ext cx="4016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45720" rIns="4572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1200" b="1" dirty="0"/>
              <a:t>Low</a:t>
            </a:r>
          </a:p>
        </p:txBody>
      </p:sp>
      <p:cxnSp>
        <p:nvCxnSpPr>
          <p:cNvPr id="50" name="Straight Connector 9"/>
          <p:cNvCxnSpPr/>
          <p:nvPr userDrawn="1"/>
        </p:nvCxnSpPr>
        <p:spPr>
          <a:xfrm rot="10800000" flipH="1">
            <a:off x="809625" y="3825875"/>
            <a:ext cx="820261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cxnSp>
      <p:cxnSp>
        <p:nvCxnSpPr>
          <p:cNvPr id="51" name="Straight Connector 10"/>
          <p:cNvCxnSpPr/>
          <p:nvPr userDrawn="1"/>
        </p:nvCxnSpPr>
        <p:spPr>
          <a:xfrm rot="5400000" flipH="1">
            <a:off x="2378075" y="3825876"/>
            <a:ext cx="5064125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Straight Connector 14"/>
          <p:cNvCxnSpPr/>
          <p:nvPr userDrawn="1"/>
        </p:nvCxnSpPr>
        <p:spPr>
          <a:xfrm rot="10800000" flipH="1" flipV="1">
            <a:off x="809625" y="3825875"/>
            <a:ext cx="4100513" cy="2532063"/>
          </a:xfrm>
          <a:prstGeom prst="line">
            <a:avLst/>
          </a:prstGeom>
          <a:ln w="63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TextBox 11"/>
          <p:cNvSpPr txBox="1">
            <a:spLocks noChangeArrowheads="1"/>
          </p:cNvSpPr>
          <p:nvPr userDrawn="1"/>
        </p:nvSpPr>
        <p:spPr bwMode="auto">
          <a:xfrm>
            <a:off x="6400800" y="1219200"/>
            <a:ext cx="1371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>
              <a:spcBef>
                <a:spcPts val="600"/>
              </a:spcBef>
              <a:buFont typeface="Arial" charset="0"/>
              <a:buNone/>
            </a:pPr>
            <a:r>
              <a:rPr lang="en-US" altLang="en-US" sz="1600" b="1" u="sng" dirty="0"/>
              <a:t>Drive Daily</a:t>
            </a:r>
          </a:p>
        </p:txBody>
      </p:sp>
      <p:sp>
        <p:nvSpPr>
          <p:cNvPr id="54" name="TextBox 15"/>
          <p:cNvSpPr txBox="1">
            <a:spLocks noChangeArrowheads="1"/>
          </p:cNvSpPr>
          <p:nvPr userDrawn="1"/>
        </p:nvSpPr>
        <p:spPr bwMode="auto">
          <a:xfrm>
            <a:off x="1917700" y="1219200"/>
            <a:ext cx="1884363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>
              <a:spcBef>
                <a:spcPts val="600"/>
              </a:spcBef>
              <a:buFont typeface="Arial" charset="0"/>
              <a:buNone/>
            </a:pPr>
            <a:r>
              <a:rPr lang="en-US" altLang="en-US" sz="1600" b="1" u="sng" dirty="0"/>
              <a:t>Selectively Invest</a:t>
            </a:r>
          </a:p>
        </p:txBody>
      </p:sp>
      <p:sp>
        <p:nvSpPr>
          <p:cNvPr id="55" name="TextBox 16"/>
          <p:cNvSpPr txBox="1">
            <a:spLocks noChangeArrowheads="1"/>
          </p:cNvSpPr>
          <p:nvPr userDrawn="1"/>
        </p:nvSpPr>
        <p:spPr bwMode="auto">
          <a:xfrm>
            <a:off x="6400800" y="3770313"/>
            <a:ext cx="1371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>
              <a:spcBef>
                <a:spcPts val="600"/>
              </a:spcBef>
              <a:buFont typeface="Arial" charset="0"/>
              <a:buNone/>
            </a:pPr>
            <a:r>
              <a:rPr lang="en-US" altLang="en-US" sz="1600" b="1" u="sng" dirty="0"/>
              <a:t>Work In</a:t>
            </a:r>
          </a:p>
        </p:txBody>
      </p:sp>
      <p:sp>
        <p:nvSpPr>
          <p:cNvPr id="56" name="TextBox 17"/>
          <p:cNvSpPr txBox="1">
            <a:spLocks noChangeArrowheads="1"/>
          </p:cNvSpPr>
          <p:nvPr userDrawn="1"/>
        </p:nvSpPr>
        <p:spPr bwMode="auto">
          <a:xfrm>
            <a:off x="2174875" y="3770313"/>
            <a:ext cx="1371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>
              <a:spcBef>
                <a:spcPts val="600"/>
              </a:spcBef>
              <a:buFont typeface="Arial" charset="0"/>
              <a:buNone/>
            </a:pPr>
            <a:r>
              <a:rPr lang="en-US" altLang="en-US" sz="1600" b="1" u="sng" dirty="0"/>
              <a:t>Delay</a:t>
            </a:r>
          </a:p>
        </p:txBody>
      </p:sp>
      <p:sp>
        <p:nvSpPr>
          <p:cNvPr id="57" name="TextBox 18"/>
          <p:cNvSpPr txBox="1">
            <a:spLocks noChangeArrowheads="1"/>
          </p:cNvSpPr>
          <p:nvPr userDrawn="1"/>
        </p:nvSpPr>
        <p:spPr bwMode="auto">
          <a:xfrm>
            <a:off x="914400" y="4724400"/>
            <a:ext cx="1371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>
              <a:spcBef>
                <a:spcPts val="600"/>
              </a:spcBef>
              <a:buFont typeface="Arial" charset="0"/>
              <a:buNone/>
            </a:pPr>
            <a:r>
              <a:rPr lang="en-US" altLang="en-US" sz="1600" b="1" u="sng" dirty="0"/>
              <a:t>Ignore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2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171450" y="736600"/>
            <a:ext cx="8840788" cy="522288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600"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2"/>
          </p:nvPr>
        </p:nvSpPr>
        <p:spPr>
          <a:xfrm>
            <a:off x="914400" y="1600200"/>
            <a:ext cx="1752600" cy="548640"/>
          </a:xfrm>
        </p:spPr>
        <p:txBody>
          <a:bodyPr/>
          <a:lstStyle>
            <a:lvl1pPr marL="0" indent="0">
              <a:buNone/>
              <a:defRPr sz="1200"/>
            </a:lvl1pPr>
            <a:lvl2pPr marL="228600" indent="0">
              <a:buNone/>
              <a:defRPr sz="1050"/>
            </a:lvl2pPr>
            <a:lvl3pPr marL="457200" indent="0">
              <a:buNone/>
              <a:defRPr sz="1050"/>
            </a:lvl3pPr>
            <a:lvl4pPr marL="685800" indent="0">
              <a:buNone/>
              <a:defRPr sz="1050"/>
            </a:lvl4pPr>
            <a:lvl5pPr marL="914400" indent="0">
              <a:buNone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1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2819400" y="1600200"/>
            <a:ext cx="1752600" cy="548640"/>
          </a:xfrm>
        </p:spPr>
        <p:txBody>
          <a:bodyPr/>
          <a:lstStyle>
            <a:lvl1pPr marL="0" indent="0">
              <a:buNone/>
              <a:defRPr sz="1200"/>
            </a:lvl1pPr>
            <a:lvl2pPr marL="228600" indent="0">
              <a:buNone/>
              <a:defRPr sz="1050"/>
            </a:lvl2pPr>
            <a:lvl3pPr marL="457200" indent="0">
              <a:buNone/>
              <a:defRPr sz="1050"/>
            </a:lvl3pPr>
            <a:lvl4pPr marL="685800" indent="0">
              <a:buNone/>
              <a:defRPr sz="1050"/>
            </a:lvl4pPr>
            <a:lvl5pPr marL="914400" indent="0">
              <a:buNone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3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914400" y="2346960"/>
            <a:ext cx="1752600" cy="548640"/>
          </a:xfrm>
        </p:spPr>
        <p:txBody>
          <a:bodyPr/>
          <a:lstStyle>
            <a:lvl1pPr marL="0" indent="0">
              <a:buNone/>
              <a:defRPr sz="1200"/>
            </a:lvl1pPr>
            <a:lvl2pPr marL="228600" indent="0">
              <a:buNone/>
              <a:defRPr sz="1050"/>
            </a:lvl2pPr>
            <a:lvl3pPr marL="457200" indent="0">
              <a:buNone/>
              <a:defRPr sz="1050"/>
            </a:lvl3pPr>
            <a:lvl4pPr marL="685800" indent="0">
              <a:buNone/>
              <a:defRPr sz="1050"/>
            </a:lvl4pPr>
            <a:lvl5pPr marL="914400" indent="0">
              <a:buNone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4" name="Text Placeholder 13"/>
          <p:cNvSpPr>
            <a:spLocks noGrp="1"/>
          </p:cNvSpPr>
          <p:nvPr>
            <p:ph type="body" sz="quarter" idx="15"/>
          </p:nvPr>
        </p:nvSpPr>
        <p:spPr>
          <a:xfrm>
            <a:off x="2819400" y="2346960"/>
            <a:ext cx="1752600" cy="548640"/>
          </a:xfrm>
        </p:spPr>
        <p:txBody>
          <a:bodyPr/>
          <a:lstStyle>
            <a:lvl1pPr marL="0" indent="0">
              <a:buNone/>
              <a:defRPr sz="1200"/>
            </a:lvl1pPr>
            <a:lvl2pPr marL="228600" indent="0">
              <a:buNone/>
              <a:defRPr sz="1050"/>
            </a:lvl2pPr>
            <a:lvl3pPr marL="457200" indent="0">
              <a:buNone/>
              <a:defRPr sz="1050"/>
            </a:lvl3pPr>
            <a:lvl4pPr marL="685800" indent="0">
              <a:buNone/>
              <a:defRPr sz="1050"/>
            </a:lvl4pPr>
            <a:lvl5pPr marL="914400" indent="0">
              <a:buNone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5" name="Text Placeholder 13"/>
          <p:cNvSpPr>
            <a:spLocks noGrp="1"/>
          </p:cNvSpPr>
          <p:nvPr>
            <p:ph type="body" sz="quarter" idx="16"/>
          </p:nvPr>
        </p:nvSpPr>
        <p:spPr>
          <a:xfrm>
            <a:off x="5105400" y="1600200"/>
            <a:ext cx="1752600" cy="548640"/>
          </a:xfrm>
        </p:spPr>
        <p:txBody>
          <a:bodyPr/>
          <a:lstStyle>
            <a:lvl1pPr marL="0" indent="0">
              <a:buNone/>
              <a:defRPr sz="1200"/>
            </a:lvl1pPr>
            <a:lvl2pPr marL="228600" indent="0">
              <a:buNone/>
              <a:defRPr sz="1050"/>
            </a:lvl2pPr>
            <a:lvl3pPr marL="457200" indent="0">
              <a:buNone/>
              <a:defRPr sz="1050"/>
            </a:lvl3pPr>
            <a:lvl4pPr marL="685800" indent="0">
              <a:buNone/>
              <a:defRPr sz="1050"/>
            </a:lvl4pPr>
            <a:lvl5pPr marL="914400" indent="0">
              <a:buNone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6" name="Text Placeholder 13"/>
          <p:cNvSpPr>
            <a:spLocks noGrp="1"/>
          </p:cNvSpPr>
          <p:nvPr>
            <p:ph type="body" sz="quarter" idx="17"/>
          </p:nvPr>
        </p:nvSpPr>
        <p:spPr>
          <a:xfrm>
            <a:off x="7010400" y="1600200"/>
            <a:ext cx="1752600" cy="548640"/>
          </a:xfrm>
        </p:spPr>
        <p:txBody>
          <a:bodyPr/>
          <a:lstStyle>
            <a:lvl1pPr marL="0" indent="0">
              <a:buNone/>
              <a:defRPr sz="1200"/>
            </a:lvl1pPr>
            <a:lvl2pPr marL="228600" indent="0">
              <a:buNone/>
              <a:defRPr sz="1050"/>
            </a:lvl2pPr>
            <a:lvl3pPr marL="457200" indent="0">
              <a:buNone/>
              <a:defRPr sz="1050"/>
            </a:lvl3pPr>
            <a:lvl4pPr marL="685800" indent="0">
              <a:buNone/>
              <a:defRPr sz="1050"/>
            </a:lvl4pPr>
            <a:lvl5pPr marL="914400" indent="0">
              <a:buNone/>
              <a:defRPr sz="105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7" name="Text Placeholder 13"/>
          <p:cNvSpPr>
            <a:spLocks noGrp="1"/>
          </p:cNvSpPr>
          <p:nvPr>
            <p:ph type="body" sz="quarter" idx="18"/>
          </p:nvPr>
        </p:nvSpPr>
        <p:spPr>
          <a:xfrm>
            <a:off x="5105400" y="2392680"/>
            <a:ext cx="1752600" cy="548640"/>
          </a:xfrm>
        </p:spPr>
        <p:txBody>
          <a:bodyPr/>
          <a:lstStyle>
            <a:lvl1pPr marL="0" indent="0">
              <a:buNone/>
              <a:defRPr sz="1200"/>
            </a:lvl1pPr>
            <a:lvl2pPr marL="228600" indent="0">
              <a:buNone/>
              <a:defRPr sz="1050"/>
            </a:lvl2pPr>
            <a:lvl3pPr marL="457200" indent="0">
              <a:buNone/>
              <a:defRPr sz="1050"/>
            </a:lvl3pPr>
            <a:lvl4pPr marL="685800" indent="0">
              <a:buNone/>
              <a:defRPr sz="1050"/>
            </a:lvl4pPr>
            <a:lvl5pPr marL="914400" indent="0">
              <a:buNone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8" name="Text Placeholder 13"/>
          <p:cNvSpPr>
            <a:spLocks noGrp="1"/>
          </p:cNvSpPr>
          <p:nvPr>
            <p:ph type="body" sz="quarter" idx="19"/>
          </p:nvPr>
        </p:nvSpPr>
        <p:spPr>
          <a:xfrm>
            <a:off x="7010400" y="2392680"/>
            <a:ext cx="1752600" cy="548640"/>
          </a:xfrm>
        </p:spPr>
        <p:txBody>
          <a:bodyPr/>
          <a:lstStyle>
            <a:lvl1pPr marL="0" indent="0">
              <a:buNone/>
              <a:defRPr sz="1200"/>
            </a:lvl1pPr>
            <a:lvl2pPr marL="228600" indent="0">
              <a:buNone/>
              <a:defRPr sz="1050"/>
            </a:lvl2pPr>
            <a:lvl3pPr marL="457200" indent="0">
              <a:buNone/>
              <a:defRPr sz="1050"/>
            </a:lvl3pPr>
            <a:lvl4pPr marL="685800" indent="0">
              <a:buNone/>
              <a:defRPr sz="1050"/>
            </a:lvl4pPr>
            <a:lvl5pPr marL="914400" indent="0">
              <a:buNone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9" name="Text Placeholder 13"/>
          <p:cNvSpPr>
            <a:spLocks noGrp="1"/>
          </p:cNvSpPr>
          <p:nvPr>
            <p:ph type="body" sz="quarter" idx="20"/>
          </p:nvPr>
        </p:nvSpPr>
        <p:spPr>
          <a:xfrm>
            <a:off x="5105400" y="4133850"/>
            <a:ext cx="1752600" cy="548640"/>
          </a:xfrm>
        </p:spPr>
        <p:txBody>
          <a:bodyPr/>
          <a:lstStyle>
            <a:lvl1pPr marL="0" indent="0">
              <a:buNone/>
              <a:defRPr sz="1200"/>
            </a:lvl1pPr>
            <a:lvl2pPr marL="228600" indent="0">
              <a:buNone/>
              <a:defRPr sz="1050"/>
            </a:lvl2pPr>
            <a:lvl3pPr marL="457200" indent="0">
              <a:buNone/>
              <a:defRPr sz="1050"/>
            </a:lvl3pPr>
            <a:lvl4pPr marL="685800" indent="0">
              <a:buNone/>
              <a:defRPr sz="1050"/>
            </a:lvl4pPr>
            <a:lvl5pPr marL="914400" indent="0">
              <a:buNone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0" name="Text Placeholder 13"/>
          <p:cNvSpPr>
            <a:spLocks noGrp="1"/>
          </p:cNvSpPr>
          <p:nvPr>
            <p:ph type="body" sz="quarter" idx="21"/>
          </p:nvPr>
        </p:nvSpPr>
        <p:spPr>
          <a:xfrm>
            <a:off x="7010400" y="4133850"/>
            <a:ext cx="1752600" cy="548640"/>
          </a:xfrm>
        </p:spPr>
        <p:txBody>
          <a:bodyPr/>
          <a:lstStyle>
            <a:lvl1pPr marL="0" indent="0">
              <a:buNone/>
              <a:defRPr sz="1200"/>
            </a:lvl1pPr>
            <a:lvl2pPr marL="228600" indent="0">
              <a:buNone/>
              <a:defRPr sz="1050"/>
            </a:lvl2pPr>
            <a:lvl3pPr marL="457200" indent="0">
              <a:buNone/>
              <a:defRPr sz="1050"/>
            </a:lvl3pPr>
            <a:lvl4pPr marL="685800" indent="0">
              <a:buNone/>
              <a:defRPr sz="1050"/>
            </a:lvl4pPr>
            <a:lvl5pPr marL="914400" indent="0">
              <a:buNone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1" name="Text Placeholder 13"/>
          <p:cNvSpPr>
            <a:spLocks noGrp="1"/>
          </p:cNvSpPr>
          <p:nvPr>
            <p:ph type="body" sz="quarter" idx="22"/>
          </p:nvPr>
        </p:nvSpPr>
        <p:spPr>
          <a:xfrm>
            <a:off x="5105400" y="4916805"/>
            <a:ext cx="1752600" cy="548640"/>
          </a:xfrm>
        </p:spPr>
        <p:txBody>
          <a:bodyPr/>
          <a:lstStyle>
            <a:lvl1pPr marL="0" indent="0">
              <a:buNone/>
              <a:defRPr sz="1200"/>
            </a:lvl1pPr>
            <a:lvl2pPr marL="228600" indent="0">
              <a:buNone/>
              <a:defRPr sz="1050"/>
            </a:lvl2pPr>
            <a:lvl3pPr marL="457200" indent="0">
              <a:buNone/>
              <a:defRPr sz="1050"/>
            </a:lvl3pPr>
            <a:lvl4pPr marL="685800" indent="0">
              <a:buNone/>
              <a:defRPr sz="1050"/>
            </a:lvl4pPr>
            <a:lvl5pPr marL="914400" indent="0">
              <a:buNone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2" name="Text Placeholder 13"/>
          <p:cNvSpPr>
            <a:spLocks noGrp="1"/>
          </p:cNvSpPr>
          <p:nvPr>
            <p:ph type="body" sz="quarter" idx="23"/>
          </p:nvPr>
        </p:nvSpPr>
        <p:spPr>
          <a:xfrm>
            <a:off x="7010400" y="4916805"/>
            <a:ext cx="1752600" cy="548640"/>
          </a:xfrm>
        </p:spPr>
        <p:txBody>
          <a:bodyPr/>
          <a:lstStyle>
            <a:lvl1pPr marL="0" indent="0">
              <a:buNone/>
              <a:defRPr sz="1200"/>
            </a:lvl1pPr>
            <a:lvl2pPr marL="228600" indent="0">
              <a:buNone/>
              <a:defRPr sz="1050"/>
            </a:lvl2pPr>
            <a:lvl3pPr marL="457200" indent="0">
              <a:buNone/>
              <a:defRPr sz="1050"/>
            </a:lvl3pPr>
            <a:lvl4pPr marL="685800" indent="0">
              <a:buNone/>
              <a:defRPr sz="1050"/>
            </a:lvl4pPr>
            <a:lvl5pPr marL="914400" indent="0">
              <a:buNone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3" name="Text Placeholder 13"/>
          <p:cNvSpPr>
            <a:spLocks noGrp="1"/>
          </p:cNvSpPr>
          <p:nvPr>
            <p:ph type="body" sz="quarter" idx="24"/>
          </p:nvPr>
        </p:nvSpPr>
        <p:spPr>
          <a:xfrm>
            <a:off x="2286000" y="4114800"/>
            <a:ext cx="1752600" cy="548640"/>
          </a:xfrm>
        </p:spPr>
        <p:txBody>
          <a:bodyPr/>
          <a:lstStyle>
            <a:lvl1pPr marL="0" indent="0">
              <a:buNone/>
              <a:defRPr sz="1200"/>
            </a:lvl1pPr>
            <a:lvl2pPr marL="228600" indent="0">
              <a:buNone/>
              <a:defRPr sz="1050"/>
            </a:lvl2pPr>
            <a:lvl3pPr marL="457200" indent="0">
              <a:buNone/>
              <a:defRPr sz="1050"/>
            </a:lvl3pPr>
            <a:lvl4pPr marL="685800" indent="0">
              <a:buNone/>
              <a:defRPr sz="1050"/>
            </a:lvl4pPr>
            <a:lvl5pPr marL="914400" indent="0">
              <a:buNone/>
              <a:defRPr sz="105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4" name="Text Placeholder 13"/>
          <p:cNvSpPr>
            <a:spLocks noGrp="1"/>
          </p:cNvSpPr>
          <p:nvPr>
            <p:ph type="body" sz="quarter" idx="25"/>
          </p:nvPr>
        </p:nvSpPr>
        <p:spPr>
          <a:xfrm>
            <a:off x="914400" y="5166360"/>
            <a:ext cx="1752600" cy="548640"/>
          </a:xfrm>
        </p:spPr>
        <p:txBody>
          <a:bodyPr/>
          <a:lstStyle>
            <a:lvl1pPr marL="0" indent="0">
              <a:buNone/>
              <a:defRPr sz="1200"/>
            </a:lvl1pPr>
            <a:lvl2pPr marL="228600" indent="0">
              <a:buNone/>
              <a:defRPr sz="1050"/>
            </a:lvl2pPr>
            <a:lvl3pPr marL="457200" indent="0">
              <a:buNone/>
              <a:defRPr sz="1050"/>
            </a:lvl3pPr>
            <a:lvl4pPr marL="685800" indent="0">
              <a:buNone/>
              <a:defRPr sz="1050"/>
            </a:lvl4pPr>
            <a:lvl5pPr marL="914400" indent="0">
              <a:buNone/>
              <a:defRPr sz="105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5" name="Text Placeholder 13"/>
          <p:cNvSpPr>
            <a:spLocks noGrp="1"/>
          </p:cNvSpPr>
          <p:nvPr>
            <p:ph type="body" sz="quarter" idx="26"/>
          </p:nvPr>
        </p:nvSpPr>
        <p:spPr>
          <a:xfrm>
            <a:off x="914400" y="3185160"/>
            <a:ext cx="1752600" cy="548640"/>
          </a:xfrm>
        </p:spPr>
        <p:txBody>
          <a:bodyPr/>
          <a:lstStyle>
            <a:lvl1pPr marL="0" indent="0">
              <a:buNone/>
              <a:defRPr sz="1200"/>
            </a:lvl1pPr>
            <a:lvl2pPr marL="228600" indent="0">
              <a:buNone/>
              <a:defRPr sz="1050"/>
            </a:lvl2pPr>
            <a:lvl3pPr marL="457200" indent="0">
              <a:buNone/>
              <a:defRPr sz="1050"/>
            </a:lvl3pPr>
            <a:lvl4pPr marL="685800" indent="0">
              <a:buNone/>
              <a:defRPr sz="1050"/>
            </a:lvl4pPr>
            <a:lvl5pPr marL="914400" indent="0">
              <a:buNone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6" name="Text Placeholder 13"/>
          <p:cNvSpPr>
            <a:spLocks noGrp="1"/>
          </p:cNvSpPr>
          <p:nvPr>
            <p:ph type="body" sz="quarter" idx="27"/>
          </p:nvPr>
        </p:nvSpPr>
        <p:spPr>
          <a:xfrm>
            <a:off x="2819400" y="3185160"/>
            <a:ext cx="1752600" cy="548640"/>
          </a:xfrm>
        </p:spPr>
        <p:txBody>
          <a:bodyPr/>
          <a:lstStyle>
            <a:lvl1pPr marL="0" indent="0">
              <a:buNone/>
              <a:defRPr sz="1200"/>
            </a:lvl1pPr>
            <a:lvl2pPr marL="228600" indent="0">
              <a:buNone/>
              <a:defRPr sz="1050"/>
            </a:lvl2pPr>
            <a:lvl3pPr marL="457200" indent="0">
              <a:buNone/>
              <a:defRPr sz="1050"/>
            </a:lvl3pPr>
            <a:lvl4pPr marL="685800" indent="0">
              <a:buNone/>
              <a:defRPr sz="1050"/>
            </a:lvl4pPr>
            <a:lvl5pPr marL="914400" indent="0">
              <a:buNone/>
              <a:defRPr sz="105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7" name="Text Placeholder 13"/>
          <p:cNvSpPr>
            <a:spLocks noGrp="1"/>
          </p:cNvSpPr>
          <p:nvPr>
            <p:ph type="body" sz="quarter" idx="28"/>
          </p:nvPr>
        </p:nvSpPr>
        <p:spPr>
          <a:xfrm>
            <a:off x="5105400" y="3185160"/>
            <a:ext cx="1752600" cy="548640"/>
          </a:xfrm>
        </p:spPr>
        <p:txBody>
          <a:bodyPr/>
          <a:lstStyle>
            <a:lvl1pPr marL="0" indent="0">
              <a:buNone/>
              <a:defRPr sz="1200"/>
            </a:lvl1pPr>
            <a:lvl2pPr marL="228600" indent="0">
              <a:buNone/>
              <a:defRPr sz="1050"/>
            </a:lvl2pPr>
            <a:lvl3pPr marL="457200" indent="0">
              <a:buNone/>
              <a:defRPr sz="1050"/>
            </a:lvl3pPr>
            <a:lvl4pPr marL="685800" indent="0">
              <a:buNone/>
              <a:defRPr sz="1050"/>
            </a:lvl4pPr>
            <a:lvl5pPr marL="914400" indent="0">
              <a:buNone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8" name="Text Placeholder 13"/>
          <p:cNvSpPr>
            <a:spLocks noGrp="1"/>
          </p:cNvSpPr>
          <p:nvPr>
            <p:ph type="body" sz="quarter" idx="29"/>
          </p:nvPr>
        </p:nvSpPr>
        <p:spPr>
          <a:xfrm>
            <a:off x="7010400" y="3185160"/>
            <a:ext cx="1752600" cy="548640"/>
          </a:xfrm>
        </p:spPr>
        <p:txBody>
          <a:bodyPr/>
          <a:lstStyle>
            <a:lvl1pPr marL="0" indent="0">
              <a:buNone/>
              <a:defRPr sz="1200"/>
            </a:lvl1pPr>
            <a:lvl2pPr marL="228600" indent="0">
              <a:buNone/>
              <a:defRPr sz="1050"/>
            </a:lvl2pPr>
            <a:lvl3pPr marL="457200" indent="0">
              <a:buNone/>
              <a:defRPr sz="1050"/>
            </a:lvl3pPr>
            <a:lvl4pPr marL="685800" indent="0">
              <a:buNone/>
              <a:defRPr sz="1050"/>
            </a:lvl4pPr>
            <a:lvl5pPr marL="914400" indent="0">
              <a:buNone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9" name="Text Placeholder 13"/>
          <p:cNvSpPr>
            <a:spLocks noGrp="1"/>
          </p:cNvSpPr>
          <p:nvPr>
            <p:ph type="body" sz="quarter" idx="30"/>
          </p:nvPr>
        </p:nvSpPr>
        <p:spPr>
          <a:xfrm>
            <a:off x="5105400" y="5699760"/>
            <a:ext cx="1752600" cy="548640"/>
          </a:xfrm>
        </p:spPr>
        <p:txBody>
          <a:bodyPr/>
          <a:lstStyle>
            <a:lvl1pPr marL="0" indent="0">
              <a:buNone/>
              <a:defRPr sz="1200"/>
            </a:lvl1pPr>
            <a:lvl2pPr marL="228600" indent="0">
              <a:buNone/>
              <a:defRPr sz="1050"/>
            </a:lvl2pPr>
            <a:lvl3pPr marL="457200" indent="0">
              <a:buNone/>
              <a:defRPr sz="1050"/>
            </a:lvl3pPr>
            <a:lvl4pPr marL="685800" indent="0">
              <a:buNone/>
              <a:defRPr sz="1050"/>
            </a:lvl4pPr>
            <a:lvl5pPr marL="914400" indent="0">
              <a:buNone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0" name="Text Placeholder 13"/>
          <p:cNvSpPr>
            <a:spLocks noGrp="1"/>
          </p:cNvSpPr>
          <p:nvPr>
            <p:ph type="body" sz="quarter" idx="31"/>
          </p:nvPr>
        </p:nvSpPr>
        <p:spPr>
          <a:xfrm>
            <a:off x="7010400" y="5699760"/>
            <a:ext cx="1752600" cy="548640"/>
          </a:xfrm>
        </p:spPr>
        <p:txBody>
          <a:bodyPr/>
          <a:lstStyle>
            <a:lvl1pPr marL="0" indent="0">
              <a:buNone/>
              <a:defRPr sz="1200"/>
            </a:lvl1pPr>
            <a:lvl2pPr marL="228600" indent="0">
              <a:buNone/>
              <a:defRPr sz="1050"/>
            </a:lvl2pPr>
            <a:lvl3pPr marL="457200" indent="0">
              <a:buNone/>
              <a:defRPr sz="1050"/>
            </a:lvl3pPr>
            <a:lvl4pPr marL="685800" indent="0">
              <a:buNone/>
              <a:defRPr sz="1050"/>
            </a:lvl4pPr>
            <a:lvl5pPr marL="914400" indent="0">
              <a:buNone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1" name="Text Placeholder 13"/>
          <p:cNvSpPr>
            <a:spLocks noGrp="1"/>
          </p:cNvSpPr>
          <p:nvPr>
            <p:ph type="body" sz="quarter" idx="32"/>
          </p:nvPr>
        </p:nvSpPr>
        <p:spPr>
          <a:xfrm>
            <a:off x="3124200" y="4724400"/>
            <a:ext cx="1752600" cy="548640"/>
          </a:xfrm>
        </p:spPr>
        <p:txBody>
          <a:bodyPr/>
          <a:lstStyle>
            <a:lvl1pPr marL="0" indent="0">
              <a:buNone/>
              <a:defRPr sz="1200"/>
            </a:lvl1pPr>
            <a:lvl2pPr marL="228600" indent="0">
              <a:buNone/>
              <a:defRPr sz="1050"/>
            </a:lvl2pPr>
            <a:lvl3pPr marL="457200" indent="0">
              <a:buNone/>
              <a:defRPr sz="1050"/>
            </a:lvl3pPr>
            <a:lvl4pPr marL="685800" indent="0">
              <a:buNone/>
              <a:defRPr sz="1050"/>
            </a:lvl4pPr>
            <a:lvl5pPr marL="914400" indent="0">
              <a:buNone/>
              <a:defRPr sz="105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2" name="Text Placeholder 13"/>
          <p:cNvSpPr>
            <a:spLocks noGrp="1"/>
          </p:cNvSpPr>
          <p:nvPr>
            <p:ph type="body" sz="quarter" idx="33"/>
          </p:nvPr>
        </p:nvSpPr>
        <p:spPr>
          <a:xfrm>
            <a:off x="2133600" y="5775960"/>
            <a:ext cx="1752600" cy="548640"/>
          </a:xfrm>
        </p:spPr>
        <p:txBody>
          <a:bodyPr/>
          <a:lstStyle>
            <a:lvl1pPr marL="0" indent="0">
              <a:buNone/>
              <a:defRPr sz="1200"/>
            </a:lvl1pPr>
            <a:lvl2pPr marL="228600" indent="0">
              <a:buNone/>
              <a:defRPr sz="1050"/>
            </a:lvl2pPr>
            <a:lvl3pPr marL="457200" indent="0">
              <a:buNone/>
              <a:defRPr sz="1050"/>
            </a:lvl3pPr>
            <a:lvl4pPr marL="685800" indent="0">
              <a:buNone/>
              <a:defRPr sz="1050"/>
            </a:lvl4pPr>
            <a:lvl5pPr marL="914400" indent="0">
              <a:buNone/>
              <a:defRPr sz="105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175850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C5D30-951B-48D8-80F8-74A122194852}" type="datetimeFigureOut">
              <a:rPr lang="en-US" smtClean="0"/>
              <a:pPr/>
              <a:t>3/23/2015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9544B-D7DA-4EAB-A85A-E6EA1D52BFB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0442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C5D30-951B-48D8-80F8-74A122194852}" type="datetimeFigureOut">
              <a:rPr lang="en-US" smtClean="0"/>
              <a:pPr/>
              <a:t>3/23/2015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9544B-D7DA-4EAB-A85A-E6EA1D52BFB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5871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C5D30-951B-48D8-80F8-74A122194852}" type="datetimeFigureOut">
              <a:rPr lang="en-US" smtClean="0"/>
              <a:pPr/>
              <a:t>3/23/2015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9544B-D7DA-4EAB-A85A-E6EA1D52BFB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5613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C5D30-951B-48D8-80F8-74A122194852}" type="datetimeFigureOut">
              <a:rPr lang="en-US" smtClean="0"/>
              <a:pPr/>
              <a:t>3/23/2015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9544B-D7DA-4EAB-A85A-E6EA1D52BFB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75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C5D30-951B-48D8-80F8-74A122194852}" type="datetimeFigureOut">
              <a:rPr lang="en-US" smtClean="0"/>
              <a:pPr/>
              <a:t>3/23/2015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9544B-D7DA-4EAB-A85A-E6EA1D52BFB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6751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C5D30-951B-48D8-80F8-74A122194852}" type="datetimeFigureOut">
              <a:rPr lang="en-US" smtClean="0"/>
              <a:pPr/>
              <a:t>3/23/2015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9544B-D7DA-4EAB-A85A-E6EA1D52BFB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022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C5D30-951B-48D8-80F8-74A122194852}" type="datetimeFigureOut">
              <a:rPr lang="en-US" smtClean="0"/>
              <a:pPr/>
              <a:t>3/23/2015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9544B-D7DA-4EAB-A85A-E6EA1D52BFB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914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C5D30-951B-48D8-80F8-74A122194852}" type="datetimeFigureOut">
              <a:rPr lang="en-US" smtClean="0"/>
              <a:pPr/>
              <a:t>3/23/2015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9544B-D7DA-4EAB-A85A-E6EA1D52BFB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38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5C5D30-951B-48D8-80F8-74A122194852}" type="datetimeFigureOut">
              <a:rPr lang="en-US" smtClean="0"/>
              <a:pPr/>
              <a:t>3/23/2015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29544B-D7DA-4EAB-A85A-E6EA1D52BFB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7234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4873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 smtClean="0">
                <a:solidFill>
                  <a:srgbClr val="FD5123"/>
                </a:solidFill>
                <a:latin typeface="Century Gothic" panose="020B0502020202020204" pitchFamily="34" charset="0"/>
                <a:ea typeface="ＭＳ Ｐゴシック" pitchFamily="34" charset="-128"/>
              </a:rPr>
              <a:t>drivers</a:t>
            </a:r>
            <a:r>
              <a:rPr lang="en-US" altLang="en-US" b="1" dirty="0" smtClean="0">
                <a:solidFill>
                  <a:srgbClr val="FD5123"/>
                </a:solidFill>
                <a:latin typeface="Century Gothic" panose="020B0502020202020204" pitchFamily="34" charset="0"/>
                <a:ea typeface="ＭＳ Ｐゴシック" pitchFamily="34" charset="-128"/>
              </a:rPr>
              <a:t>select</a:t>
            </a:r>
            <a:r>
              <a:rPr lang="en-US" altLang="en-US" dirty="0" smtClean="0">
                <a:latin typeface="Century Gothic" panose="020B0502020202020204" pitchFamily="34" charset="0"/>
                <a:ea typeface="ＭＳ Ｐゴシック" pitchFamily="34" charset="-128"/>
              </a:rPr>
              <a:t> Sales Q2 2015 2x2</a:t>
            </a:r>
          </a:p>
        </p:txBody>
      </p:sp>
      <p:sp>
        <p:nvSpPr>
          <p:cNvPr id="19460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914400" y="1554163"/>
            <a:ext cx="1752600" cy="1905000"/>
          </a:xfrm>
        </p:spPr>
        <p:txBody>
          <a:bodyPr anchor="ctr">
            <a:normAutofit fontScale="92500" lnSpcReduction="20000"/>
          </a:bodyPr>
          <a:lstStyle/>
          <a:p>
            <a:pPr algn="ctr" eaLnBrk="1" hangingPunct="1"/>
            <a:endParaRPr lang="en-US" altLang="en-US" sz="1400" b="1" dirty="0" smtClean="0">
              <a:ea typeface="ＭＳ Ｐゴシック" pitchFamily="34" charset="-128"/>
            </a:endParaRPr>
          </a:p>
          <a:p>
            <a:pPr algn="ctr" eaLnBrk="1" hangingPunct="1"/>
            <a:r>
              <a:rPr lang="en-US" altLang="en-US" sz="1400" b="1" dirty="0" smtClean="0">
                <a:ea typeface="ＭＳ Ｐゴシック" pitchFamily="34" charset="-128"/>
              </a:rPr>
              <a:t>A</a:t>
            </a:r>
            <a:endParaRPr lang="en-US" altLang="en-US" sz="1400" b="1" dirty="0">
              <a:ea typeface="ＭＳ Ｐゴシック" pitchFamily="34" charset="-128"/>
            </a:endParaRPr>
          </a:p>
          <a:p>
            <a:pPr algn="ctr" eaLnBrk="1" hangingPunct="1"/>
            <a:endParaRPr lang="en-US" altLang="en-US" sz="1400" b="1" dirty="0" smtClean="0">
              <a:latin typeface="Century Gothic" pitchFamily="34" charset="0"/>
              <a:ea typeface="ＭＳ Ｐゴシック" pitchFamily="34" charset="-128"/>
            </a:endParaRPr>
          </a:p>
          <a:p>
            <a:pPr algn="ctr" eaLnBrk="1" hangingPunct="1"/>
            <a:r>
              <a:rPr lang="en-US" altLang="en-US" sz="1400" b="1" dirty="0" smtClean="0">
                <a:latin typeface="Century Gothic" pitchFamily="34" charset="0"/>
                <a:ea typeface="ＭＳ Ｐゴシック" pitchFamily="34" charset="-128"/>
              </a:rPr>
              <a:t>Implement Sales operations (POD LEADER) split to deliver customer experience &amp; Sales targets.  (Eric/Doug/Vance)</a:t>
            </a:r>
            <a:endParaRPr lang="en-US" altLang="en-US" sz="1400" b="1" dirty="0">
              <a:latin typeface="Century Gothic" pitchFamily="34" charset="0"/>
              <a:ea typeface="ＭＳ Ｐゴシック" pitchFamily="34" charset="-128"/>
            </a:endParaRPr>
          </a:p>
          <a:p>
            <a:pPr algn="ctr" eaLnBrk="1" hangingPunct="1"/>
            <a:endParaRPr lang="en-US" altLang="en-US" sz="1400" b="1" dirty="0" smtClean="0">
              <a:ea typeface="ＭＳ Ｐゴシック" pitchFamily="34" charset="-128"/>
            </a:endParaRPr>
          </a:p>
          <a:p>
            <a:pPr algn="ctr" eaLnBrk="1" hangingPunct="1"/>
            <a:endParaRPr lang="en-US" altLang="en-US" sz="1400" b="1" dirty="0">
              <a:ea typeface="ＭＳ Ｐゴシック" pitchFamily="34" charset="-128"/>
            </a:endParaRPr>
          </a:p>
          <a:p>
            <a:pPr algn="ctr" eaLnBrk="1" hangingPunct="1"/>
            <a:endParaRPr lang="en-US" altLang="en-US" sz="1400" b="1" dirty="0" smtClean="0">
              <a:ea typeface="ＭＳ Ｐゴシック" pitchFamily="34" charset="-128"/>
            </a:endParaRPr>
          </a:p>
          <a:p>
            <a:pPr algn="ctr" eaLnBrk="1" hangingPunct="1"/>
            <a:endParaRPr lang="en-US" altLang="en-US" sz="1400" b="1" dirty="0">
              <a:ea typeface="ＭＳ Ｐゴシック" pitchFamily="34" charset="-128"/>
            </a:endParaRPr>
          </a:p>
        </p:txBody>
      </p:sp>
      <p:sp>
        <p:nvSpPr>
          <p:cNvPr id="1946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953000" y="2895600"/>
            <a:ext cx="1752600" cy="609600"/>
          </a:xfrm>
        </p:spPr>
        <p:txBody>
          <a:bodyPr anchor="ctr">
            <a:normAutofit fontScale="85000" lnSpcReduction="10000"/>
          </a:bodyPr>
          <a:lstStyle/>
          <a:p>
            <a:pPr algn="ctr" eaLnBrk="1" hangingPunct="1"/>
            <a:r>
              <a:rPr lang="en-US" altLang="en-US" sz="1400" b="1" dirty="0" smtClean="0">
                <a:latin typeface="Century Gothic" panose="020B0502020202020204" pitchFamily="34" charset="0"/>
                <a:ea typeface="ＭＳ Ｐゴシック" pitchFamily="34" charset="-128"/>
              </a:rPr>
              <a:t>Continuous CEO recruiting add 1-2 CEO’S monthly. (Eric)</a:t>
            </a:r>
          </a:p>
        </p:txBody>
      </p:sp>
      <p:sp>
        <p:nvSpPr>
          <p:cNvPr id="19462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914400" y="1554163"/>
            <a:ext cx="1905000" cy="1951037"/>
          </a:xfrm>
        </p:spPr>
        <p:txBody>
          <a:bodyPr anchor="ctr"/>
          <a:lstStyle/>
          <a:p>
            <a:pPr algn="ctr" eaLnBrk="1" hangingPunct="1"/>
            <a:endParaRPr lang="en-US" altLang="en-US" sz="1400" b="1" dirty="0" smtClean="0">
              <a:ea typeface="ＭＳ Ｐゴシック" pitchFamily="34" charset="-128"/>
            </a:endParaRPr>
          </a:p>
          <a:p>
            <a:pPr algn="ctr" eaLnBrk="1" hangingPunct="1"/>
            <a:endParaRPr lang="en-US" altLang="en-US" sz="1400" b="1" dirty="0" smtClean="0">
              <a:ea typeface="ＭＳ Ｐゴシック" pitchFamily="34" charset="-128"/>
            </a:endParaRPr>
          </a:p>
        </p:txBody>
      </p:sp>
      <p:sp>
        <p:nvSpPr>
          <p:cNvPr id="19463" name="Text Placeholder 6"/>
          <p:cNvSpPr>
            <a:spLocks noGrp="1"/>
          </p:cNvSpPr>
          <p:nvPr>
            <p:ph type="body" sz="quarter" idx="15"/>
          </p:nvPr>
        </p:nvSpPr>
        <p:spPr>
          <a:xfrm>
            <a:off x="6477000" y="1600200"/>
            <a:ext cx="2438400" cy="1752599"/>
          </a:xfrm>
        </p:spPr>
        <p:txBody>
          <a:bodyPr anchor="ctr">
            <a:normAutofit/>
          </a:bodyPr>
          <a:lstStyle/>
          <a:p>
            <a:pPr algn="ctr" eaLnBrk="1" hangingPunct="1"/>
            <a:r>
              <a:rPr lang="en-US" altLang="en-US" sz="1400" b="1" dirty="0" smtClean="0">
                <a:latin typeface="Century Gothic" panose="020B0502020202020204" pitchFamily="34" charset="0"/>
                <a:ea typeface="ＭＳ Ｐゴシック" pitchFamily="34" charset="-128"/>
              </a:rPr>
              <a:t>Drive Consistent  completion of 90% of the process before customer comes in across CEO Team(Eric/Doug/Vance</a:t>
            </a:r>
            <a:r>
              <a:rPr lang="en-US" altLang="en-US" sz="1400" b="1" dirty="0" smtClean="0">
                <a:ea typeface="ＭＳ Ｐゴシック" pitchFamily="34" charset="-128"/>
              </a:rPr>
              <a:t>)</a:t>
            </a:r>
          </a:p>
        </p:txBody>
      </p:sp>
      <p:sp>
        <p:nvSpPr>
          <p:cNvPr id="19465" name="Text Placeholder 10"/>
          <p:cNvSpPr>
            <a:spLocks noGrp="1"/>
          </p:cNvSpPr>
          <p:nvPr>
            <p:ph type="body" sz="quarter" idx="19"/>
          </p:nvPr>
        </p:nvSpPr>
        <p:spPr>
          <a:xfrm>
            <a:off x="7010400" y="1797050"/>
            <a:ext cx="1752600" cy="549275"/>
          </a:xfrm>
        </p:spPr>
        <p:txBody>
          <a:bodyPr anchor="ctr"/>
          <a:lstStyle/>
          <a:p>
            <a:pPr algn="ctr" eaLnBrk="1" hangingPunct="1"/>
            <a:r>
              <a:rPr lang="en-US" altLang="en-US" sz="1400" b="1" dirty="0" smtClean="0">
                <a:ea typeface="ＭＳ Ｐゴシック" pitchFamily="34" charset="-128"/>
              </a:rPr>
              <a:t> </a:t>
            </a:r>
          </a:p>
        </p:txBody>
      </p:sp>
      <p:sp>
        <p:nvSpPr>
          <p:cNvPr id="19467" name="Text Placeholder 15"/>
          <p:cNvSpPr>
            <a:spLocks noGrp="1"/>
          </p:cNvSpPr>
          <p:nvPr>
            <p:ph type="body" sz="quarter" idx="24"/>
          </p:nvPr>
        </p:nvSpPr>
        <p:spPr>
          <a:xfrm>
            <a:off x="2667000" y="4114800"/>
            <a:ext cx="1828800" cy="1066800"/>
          </a:xfrm>
        </p:spPr>
        <p:txBody>
          <a:bodyPr anchor="ctr">
            <a:noAutofit/>
          </a:bodyPr>
          <a:lstStyle/>
          <a:p>
            <a:pPr algn="ctr" eaLnBrk="1" hangingPunct="1"/>
            <a:r>
              <a:rPr lang="en-US" altLang="en-US" sz="1400" b="1" dirty="0" smtClean="0">
                <a:latin typeface="Century Gothic" panose="020B0502020202020204" pitchFamily="34" charset="0"/>
                <a:ea typeface="ＭＳ Ｐゴシック" pitchFamily="34" charset="-128"/>
              </a:rPr>
              <a:t>Dealer Rater CEO rating/referral program. </a:t>
            </a:r>
            <a:r>
              <a:rPr lang="en-US" altLang="en-US" sz="1400" b="1" dirty="0" smtClean="0">
                <a:latin typeface="Century Gothic" panose="020B0502020202020204" pitchFamily="34" charset="0"/>
                <a:ea typeface="ＭＳ Ｐゴシック" pitchFamily="34" charset="-128"/>
              </a:rPr>
              <a:t>(Eric/Doug)</a:t>
            </a:r>
            <a:endParaRPr lang="en-US" altLang="en-US" sz="1400" b="1" dirty="0" smtClean="0">
              <a:latin typeface="Century Gothic" panose="020B0502020202020204" pitchFamily="34" charset="0"/>
              <a:ea typeface="ＭＳ Ｐゴシック" pitchFamily="34" charset="-128"/>
            </a:endParaRPr>
          </a:p>
        </p:txBody>
      </p:sp>
      <p:sp>
        <p:nvSpPr>
          <p:cNvPr id="19468" name="Text Placeholder 7"/>
          <p:cNvSpPr>
            <a:spLocks/>
          </p:cNvSpPr>
          <p:nvPr/>
        </p:nvSpPr>
        <p:spPr bwMode="auto">
          <a:xfrm>
            <a:off x="4953000" y="2895600"/>
            <a:ext cx="2001837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spcBef>
                <a:spcPts val="400"/>
              </a:spcBef>
              <a:spcAft>
                <a:spcPts val="40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400"/>
              </a:spcBef>
              <a:spcAft>
                <a:spcPts val="400"/>
              </a:spcAft>
              <a:buFont typeface="Arial" charset="0"/>
              <a:buChar char="–"/>
              <a:defRPr sz="1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400"/>
              </a:spcBef>
              <a:spcAft>
                <a:spcPts val="400"/>
              </a:spcAft>
              <a:buFont typeface="Arial" charset="0"/>
              <a:buChar char="•"/>
              <a:defRPr sz="1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  <a:defRPr sz="1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600"/>
              </a:spcBef>
              <a:spcAft>
                <a:spcPts val="600"/>
              </a:spcAft>
              <a:buSzPct val="100000"/>
              <a:buFont typeface="Arial" charset="0"/>
              <a:buChar char="•"/>
              <a:defRPr sz="1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ts val="600"/>
              </a:spcBef>
              <a:spcAft>
                <a:spcPts val="600"/>
              </a:spcAft>
              <a:buSzPct val="100000"/>
              <a:buFont typeface="Arial" charset="0"/>
              <a:buChar char="•"/>
              <a:defRPr sz="1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ts val="600"/>
              </a:spcBef>
              <a:spcAft>
                <a:spcPts val="600"/>
              </a:spcAft>
              <a:buSzPct val="100000"/>
              <a:buFont typeface="Arial" charset="0"/>
              <a:buChar char="•"/>
              <a:defRPr sz="1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ts val="600"/>
              </a:spcBef>
              <a:spcAft>
                <a:spcPts val="600"/>
              </a:spcAft>
              <a:buSzPct val="100000"/>
              <a:buFont typeface="Arial" charset="0"/>
              <a:buChar char="•"/>
              <a:defRPr sz="1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ts val="600"/>
              </a:spcBef>
              <a:spcAft>
                <a:spcPts val="600"/>
              </a:spcAft>
              <a:buSzPct val="100000"/>
              <a:buFont typeface="Arial" charset="0"/>
              <a:buChar char="•"/>
              <a:defRPr sz="1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buFont typeface="Arial" charset="0"/>
              <a:buNone/>
            </a:pPr>
            <a:endParaRPr lang="en-US" altLang="en-US" sz="1400" b="1" dirty="0"/>
          </a:p>
        </p:txBody>
      </p:sp>
      <p:sp>
        <p:nvSpPr>
          <p:cNvPr id="19469" name="Text Placeholder 7"/>
          <p:cNvSpPr>
            <a:spLocks/>
          </p:cNvSpPr>
          <p:nvPr/>
        </p:nvSpPr>
        <p:spPr bwMode="auto">
          <a:xfrm>
            <a:off x="2667000" y="1752600"/>
            <a:ext cx="2001838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spcBef>
                <a:spcPts val="400"/>
              </a:spcBef>
              <a:spcAft>
                <a:spcPts val="40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400"/>
              </a:spcBef>
              <a:spcAft>
                <a:spcPts val="400"/>
              </a:spcAft>
              <a:buFont typeface="Arial" charset="0"/>
              <a:buChar char="–"/>
              <a:defRPr sz="1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400"/>
              </a:spcBef>
              <a:spcAft>
                <a:spcPts val="400"/>
              </a:spcAft>
              <a:buFont typeface="Arial" charset="0"/>
              <a:buChar char="•"/>
              <a:defRPr sz="1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  <a:defRPr sz="1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600"/>
              </a:spcBef>
              <a:spcAft>
                <a:spcPts val="600"/>
              </a:spcAft>
              <a:buSzPct val="100000"/>
              <a:buFont typeface="Arial" charset="0"/>
              <a:buChar char="•"/>
              <a:defRPr sz="1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ts val="600"/>
              </a:spcBef>
              <a:spcAft>
                <a:spcPts val="600"/>
              </a:spcAft>
              <a:buSzPct val="100000"/>
              <a:buFont typeface="Arial" charset="0"/>
              <a:buChar char="•"/>
              <a:defRPr sz="1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ts val="600"/>
              </a:spcBef>
              <a:spcAft>
                <a:spcPts val="600"/>
              </a:spcAft>
              <a:buSzPct val="100000"/>
              <a:buFont typeface="Arial" charset="0"/>
              <a:buChar char="•"/>
              <a:defRPr sz="1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ts val="600"/>
              </a:spcBef>
              <a:spcAft>
                <a:spcPts val="600"/>
              </a:spcAft>
              <a:buSzPct val="100000"/>
              <a:buFont typeface="Arial" charset="0"/>
              <a:buChar char="•"/>
              <a:defRPr sz="1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ts val="600"/>
              </a:spcBef>
              <a:spcAft>
                <a:spcPts val="600"/>
              </a:spcAft>
              <a:buSzPct val="100000"/>
              <a:buFont typeface="Arial" charset="0"/>
              <a:buChar char="•"/>
              <a:defRPr sz="1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buFont typeface="Arial" charset="0"/>
              <a:buNone/>
            </a:pPr>
            <a:r>
              <a:rPr lang="en-US" altLang="en-US" sz="1400" b="1" dirty="0" smtClean="0">
                <a:latin typeface="Century Gothic" panose="020B0502020202020204" pitchFamily="34" charset="0"/>
              </a:rPr>
              <a:t>Implement consistent management to  5 core behaviors throughout sales team. </a:t>
            </a:r>
          </a:p>
          <a:p>
            <a:pPr algn="ctr" eaLnBrk="1" hangingPunct="1">
              <a:buFont typeface="Arial" charset="0"/>
              <a:buNone/>
            </a:pPr>
            <a:r>
              <a:rPr lang="en-US" altLang="en-US" sz="1400" b="1" dirty="0" smtClean="0">
                <a:latin typeface="Century Gothic" panose="020B0502020202020204" pitchFamily="34" charset="0"/>
              </a:rPr>
              <a:t>(Eric/Doug/Sales leaders)</a:t>
            </a:r>
            <a:endParaRPr lang="en-US" altLang="en-US" sz="1400" b="1" dirty="0">
              <a:latin typeface="Century Gothic" panose="020B0502020202020204" pitchFamily="34" charset="0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20"/>
          </p:nvPr>
        </p:nvSpPr>
        <p:spPr>
          <a:xfrm>
            <a:off x="5105400" y="4133850"/>
            <a:ext cx="1752600" cy="1276350"/>
          </a:xfrm>
        </p:spPr>
        <p:txBody>
          <a:bodyPr>
            <a:noAutofit/>
          </a:bodyPr>
          <a:lstStyle/>
          <a:p>
            <a:r>
              <a:rPr lang="en-US" sz="1600" b="1" dirty="0" smtClean="0">
                <a:latin typeface="Century Gothic" panose="020B0502020202020204" pitchFamily="34" charset="0"/>
              </a:rPr>
              <a:t>Monthly  </a:t>
            </a:r>
          </a:p>
          <a:p>
            <a:r>
              <a:rPr lang="en-US" sz="1600" b="1" dirty="0" smtClean="0">
                <a:latin typeface="Century Gothic" panose="020B0502020202020204" pitchFamily="34" charset="0"/>
              </a:rPr>
              <a:t>NPS training   initiative (Eric/Doug</a:t>
            </a:r>
            <a:r>
              <a:rPr lang="en-US" sz="1600" dirty="0" smtClean="0">
                <a:latin typeface="Century Gothic" panose="020B0502020202020204" pitchFamily="34" charset="0"/>
              </a:rPr>
              <a:t>)</a:t>
            </a:r>
            <a:endParaRPr lang="en-US" sz="1600" dirty="0">
              <a:latin typeface="Century Gothic" panose="020B0502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93025" y="1740074"/>
            <a:ext cx="169703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Century Gothic" panose="020B0502020202020204" pitchFamily="34" charset="0"/>
              </a:rPr>
              <a:t>Provide clear path to Sales team to hit weekly sales goals. (Eric)</a:t>
            </a:r>
            <a:endParaRPr lang="en-US" sz="1400" b="1" dirty="0">
              <a:latin typeface="Century Gothic" panose="020B0502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629400" y="3124200"/>
            <a:ext cx="220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Maintain engagement, energy,</a:t>
            </a:r>
          </a:p>
          <a:p>
            <a:r>
              <a:rPr lang="en-US" sz="1200" b="1" dirty="0" smtClean="0"/>
              <a:t>&amp; set daily cadence for Sales. (Eric)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690062" y="4191000"/>
            <a:ext cx="214913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Century Gothic" panose="020B0502020202020204" pitchFamily="34" charset="0"/>
              </a:rPr>
              <a:t>Standardization of </a:t>
            </a:r>
          </a:p>
          <a:p>
            <a:r>
              <a:rPr lang="en-US" sz="1600" b="1" dirty="0" smtClean="0">
                <a:latin typeface="Century Gothic" panose="020B0502020202020204" pitchFamily="34" charset="0"/>
              </a:rPr>
              <a:t>Follow-up process, </a:t>
            </a:r>
          </a:p>
          <a:p>
            <a:r>
              <a:rPr lang="en-US" sz="1600" b="1" dirty="0" smtClean="0">
                <a:latin typeface="Century Gothic" panose="020B0502020202020204" pitchFamily="34" charset="0"/>
              </a:rPr>
              <a:t>VIN solutions,</a:t>
            </a:r>
          </a:p>
          <a:p>
            <a:r>
              <a:rPr lang="en-US" sz="1600" b="1" dirty="0" smtClean="0">
                <a:latin typeface="Century Gothic" panose="020B0502020202020204" pitchFamily="34" charset="0"/>
              </a:rPr>
              <a:t>time management.</a:t>
            </a:r>
          </a:p>
          <a:p>
            <a:r>
              <a:rPr lang="en-US" dirty="0" smtClean="0"/>
              <a:t>(Eric/Doug)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15" name="TextBox 14"/>
          <p:cNvSpPr txBox="1"/>
          <p:nvPr/>
        </p:nvSpPr>
        <p:spPr>
          <a:xfrm>
            <a:off x="5008563" y="5334000"/>
            <a:ext cx="31448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entury Gothic" panose="020B0502020202020204" pitchFamily="34" charset="0"/>
              </a:rPr>
              <a:t>Advanced Vin Solutions Training, Maximum use of CRM. (Eric/Doug</a:t>
            </a:r>
            <a:r>
              <a:rPr lang="en-US" sz="1600" b="1" dirty="0" smtClean="0">
                <a:latin typeface="Century Gothic" panose="020B0502020202020204" pitchFamily="34" charset="0"/>
              </a:rPr>
              <a:t>)</a:t>
            </a:r>
            <a:endParaRPr lang="en-US" sz="1600" b="1" dirty="0">
              <a:latin typeface="Century Gothic" panose="020B0502020202020204" pitchFamily="34" charset="0"/>
            </a:endParaRPr>
          </a:p>
        </p:txBody>
      </p:sp>
      <p:pic>
        <p:nvPicPr>
          <p:cNvPr id="17" name="Picture 16" descr="00395DRIVERSSELEC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561975" cy="609600"/>
          </a:xfrm>
          <a:prstGeom prst="rect">
            <a:avLst/>
          </a:prstGeom>
        </p:spPr>
      </p:pic>
      <p:pic>
        <p:nvPicPr>
          <p:cNvPr id="18" name="Picture 17" descr="00395DRIVERSSELEC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582025" y="0"/>
            <a:ext cx="561975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16770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</TotalTime>
  <Words>235</Words>
  <Application>Microsoft Office PowerPoint</Application>
  <PresentationFormat>On-screen Show (4:3)</PresentationFormat>
  <Paragraphs>34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driversselect Sales Q2 2015 2x2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driversselect Sales Q1 2015 2x2</dc:title>
  <dc:creator>Doug Garrison</dc:creator>
  <cp:lastModifiedBy>Robert Gasbarri</cp:lastModifiedBy>
  <cp:revision>62</cp:revision>
  <cp:lastPrinted>2014-12-31T20:40:54Z</cp:lastPrinted>
  <dcterms:created xsi:type="dcterms:W3CDTF">2014-12-31T16:58:28Z</dcterms:created>
  <dcterms:modified xsi:type="dcterms:W3CDTF">2015-03-23T20:50:08Z</dcterms:modified>
</cp:coreProperties>
</file>