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967" r:id="rId1"/>
    <p:sldMasterId id="2147483969" r:id="rId2"/>
  </p:sldMasterIdLst>
  <p:notesMasterIdLst>
    <p:notesMasterId r:id="rId4"/>
  </p:notesMasterIdLst>
  <p:handoutMasterIdLst>
    <p:handoutMasterId r:id="rId5"/>
  </p:handoutMasterIdLst>
  <p:sldIdLst>
    <p:sldId id="266" r:id="rId3"/>
  </p:sldIdLst>
  <p:sldSz cx="9144000" cy="6858000" type="screen4x3"/>
  <p:notesSz cx="6934200" cy="92329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82CC"/>
    <a:srgbClr val="9E2B1E"/>
    <a:srgbClr val="E19100"/>
    <a:srgbClr val="465A8C"/>
    <a:srgbClr val="730B0B"/>
    <a:srgbClr val="EAD300"/>
    <a:srgbClr val="708B77"/>
    <a:srgbClr val="6C7C10"/>
    <a:srgbClr val="375618"/>
    <a:srgbClr val="4902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6029" autoAdjust="0"/>
  </p:normalViewPr>
  <p:slideViewPr>
    <p:cSldViewPr snapToObjects="1" showGuides="1">
      <p:cViewPr>
        <p:scale>
          <a:sx n="70" d="100"/>
          <a:sy n="70" d="100"/>
        </p:scale>
        <p:origin x="-1344" y="-72"/>
      </p:cViewPr>
      <p:guideLst>
        <p:guide orient="horz" pos="336"/>
        <p:guide orient="horz" pos="4128"/>
        <p:guide orient="horz" pos="432"/>
        <p:guide orient="horz" pos="528"/>
        <p:guide pos="432"/>
        <p:guide pos="5664"/>
        <p:guide pos="2304"/>
        <p:guide pos="96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2502"/>
    </p:cViewPr>
  </p:sorterViewPr>
  <p:notesViewPr>
    <p:cSldViewPr snapToObjects="1" showGuides="1">
      <p:cViewPr varScale="1">
        <p:scale>
          <a:sx n="64" d="100"/>
          <a:sy n="64" d="100"/>
        </p:scale>
        <p:origin x="-3067" y="-67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6" y="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2FCB86B-AEB0-4140-ABD9-6BF3A67B9A03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6" y="8769351"/>
            <a:ext cx="3005138" cy="461963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DF17D94A-B379-4DAD-BE5D-AC88D304CF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8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6" y="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6BDC747-0E35-4AB3-943F-70553F314B0C}" type="datetimeFigureOut">
              <a:rPr lang="en-US"/>
              <a:pPr>
                <a:defRPr/>
              </a:pPr>
              <a:t>3/5/2015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77" tIns="46189" rIns="92377" bIns="461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4"/>
            <a:ext cx="5546725" cy="4154487"/>
          </a:xfrm>
          <a:prstGeom prst="rect">
            <a:avLst/>
          </a:prstGeom>
        </p:spPr>
        <p:txBody>
          <a:bodyPr vert="horz" lIns="92377" tIns="46189" rIns="92377" bIns="461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l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6" y="8769351"/>
            <a:ext cx="3005138" cy="461963"/>
          </a:xfrm>
          <a:prstGeom prst="rect">
            <a:avLst/>
          </a:prstGeom>
        </p:spPr>
        <p:txBody>
          <a:bodyPr vert="horz" lIns="92377" tIns="46189" rIns="92377" bIns="46189" rtlCol="0" anchor="b"/>
          <a:lstStyle>
            <a:lvl1pPr algn="r">
              <a:defRPr sz="1200"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7E434D44-D6CD-44A9-AD79-7624AFD64F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03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24462" y="4851357"/>
            <a:ext cx="3657600" cy="299972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name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224462" y="5199927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Client name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5224462" y="5448505"/>
            <a:ext cx="3657600" cy="199981"/>
          </a:xfrm>
          <a:prstGeom prst="rect">
            <a:avLst/>
          </a:prstGeom>
        </p:spPr>
        <p:txBody>
          <a:bodyPr lIns="0" tIns="91440" rIns="0" bIns="91440" anchor="ctr" anchorCtr="0">
            <a:noAutofit/>
          </a:bodyPr>
          <a:lstStyle>
            <a:lvl1pPr marL="0" indent="0">
              <a:buNone/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Event or 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883950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61402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52453" y="1379538"/>
            <a:ext cx="4206240" cy="5131794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800"/>
            </a:lvl2pPr>
            <a:lvl3pPr>
              <a:spcBef>
                <a:spcPts val="400"/>
              </a:spcBef>
              <a:spcAft>
                <a:spcPts val="400"/>
              </a:spcAft>
              <a:defRPr sz="1600"/>
            </a:lvl3pPr>
            <a:lvl4pPr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  <a:defRPr sz="1600"/>
            </a:lvl4pPr>
            <a:lvl5pPr>
              <a:spcBef>
                <a:spcPts val="400"/>
              </a:spcBef>
              <a:spcAft>
                <a:spcPts val="400"/>
              </a:spcAft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5411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/>
          <p:cNvSpPr>
            <a:spLocks noGrp="1"/>
          </p:cNvSpPr>
          <p:nvPr>
            <p:ph type="body" sz="quarter" idx="23" hasCustomPrompt="1"/>
          </p:nvPr>
        </p:nvSpPr>
        <p:spPr>
          <a:xfrm>
            <a:off x="171450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4714558" y="1392238"/>
            <a:ext cx="429768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71450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4705634" y="2057400"/>
            <a:ext cx="429768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400"/>
              </a:spcBef>
              <a:spcAft>
                <a:spcPts val="400"/>
              </a:spcAft>
              <a:defRPr sz="2000"/>
            </a:lvl1pPr>
            <a:lvl2pPr>
              <a:spcBef>
                <a:spcPts val="400"/>
              </a:spcBef>
              <a:spcAft>
                <a:spcPts val="400"/>
              </a:spcAft>
              <a:defRPr sz="16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151700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9473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68536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77598" y="1403350"/>
            <a:ext cx="2834640" cy="5181600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6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4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0642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62572" y="140335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62572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3166410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166410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170247" y="1407100"/>
            <a:ext cx="283464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70247" y="2057400"/>
            <a:ext cx="2834640" cy="4572000"/>
          </a:xfrm>
        </p:spPr>
        <p:txBody>
          <a:bodyPr lIns="0" tIns="0" rIns="0" bIns="0">
            <a:noAutofit/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/>
            </a:lvl1pPr>
            <a:lvl2pPr>
              <a:spcBef>
                <a:spcPts val="300"/>
              </a:spcBef>
              <a:spcAft>
                <a:spcPts val="300"/>
              </a:spcAft>
              <a:defRPr sz="1400"/>
            </a:lvl2pPr>
            <a:lvl3pPr>
              <a:spcBef>
                <a:spcPts val="300"/>
              </a:spcBef>
              <a:spcAft>
                <a:spcPts val="300"/>
              </a:spcAft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418387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403350"/>
            <a:ext cx="2106613" cy="5181599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703259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401887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01887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32324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32324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862762" y="1362722"/>
            <a:ext cx="2106613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862762" y="1967891"/>
            <a:ext cx="2106613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328834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371599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371601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371600"/>
            <a:ext cx="1645920" cy="5271746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1633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 w/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71450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1450" y="1979905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959451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959451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747452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47452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5535453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35453" y="1979907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26"/>
          <p:cNvSpPr>
            <a:spLocks noGrp="1"/>
          </p:cNvSpPr>
          <p:nvPr>
            <p:ph type="body" sz="quarter" idx="31" hasCustomPrompt="1"/>
          </p:nvPr>
        </p:nvSpPr>
        <p:spPr>
          <a:xfrm>
            <a:off x="7323455" y="1356360"/>
            <a:ext cx="1645920" cy="548640"/>
          </a:xfr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200" b="1"/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23455" y="1979906"/>
            <a:ext cx="1645920" cy="46634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4114109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1"/>
          </p:nvPr>
        </p:nvSpPr>
        <p:spPr>
          <a:xfrm>
            <a:off x="171450" y="1403351"/>
            <a:ext cx="8797925" cy="5181600"/>
          </a:xfr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400"/>
              </a:spcAft>
              <a:defRPr sz="1800"/>
            </a:lvl1pPr>
            <a:lvl2pPr>
              <a:spcBef>
                <a:spcPts val="400"/>
              </a:spcBef>
              <a:spcAft>
                <a:spcPts val="400"/>
              </a:spcAft>
              <a:defRPr sz="1400"/>
            </a:lvl2pPr>
            <a:lvl3pPr>
              <a:spcBef>
                <a:spcPts val="400"/>
              </a:spcBef>
              <a:spcAft>
                <a:spcPts val="400"/>
              </a:spcAft>
              <a:defRPr sz="1400"/>
            </a:lvl3pPr>
            <a:lvl4pPr>
              <a:spcBef>
                <a:spcPts val="400"/>
              </a:spcBef>
              <a:spcAft>
                <a:spcPts val="400"/>
              </a:spcAft>
              <a:defRPr sz="1400"/>
            </a:lvl4pPr>
            <a:lvl5pPr>
              <a:spcBef>
                <a:spcPts val="400"/>
              </a:spcBef>
              <a:spcAft>
                <a:spcPts val="400"/>
              </a:spcAft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98931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39486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040004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5862525" y="2518954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39486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040004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5862525" y="3888377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39486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3040004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5862525" y="5257800"/>
            <a:ext cx="27432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875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0"/>
          </p:nvPr>
        </p:nvSpPr>
        <p:spPr>
          <a:xfrm>
            <a:off x="141288" y="1379538"/>
            <a:ext cx="8847137" cy="5162550"/>
          </a:xfrm>
        </p:spPr>
        <p:txBody>
          <a:bodyPr lIns="0" tIns="0" rIns="0" bIns="0"/>
          <a:lstStyle>
            <a:lvl2pPr>
              <a:defRPr sz="1800"/>
            </a:lvl2pPr>
            <a:lvl4pPr marL="914400" indent="-228600">
              <a:buFont typeface="Arial" pitchFamily="34" charset="0"/>
              <a:buChar char="•"/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471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52626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476652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600678" y="2518954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52626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476652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00678" y="3888377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52626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476652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600678" y="5257800"/>
            <a:ext cx="201168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68941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2860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913520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611675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06663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7001651" y="2514600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2860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913520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611675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306663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01651" y="3889466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2860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13520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611675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5306663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7001651" y="5264332"/>
            <a:ext cx="16459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1984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20682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618573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041408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46159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881770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304169" y="2512422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20682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618573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3041408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446159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881770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7304169" y="3887288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20682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618573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7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3041408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8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46159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9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881770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0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7304169" y="5262154"/>
            <a:ext cx="137160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2518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Chevro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174172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39060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607047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823484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5039923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6256359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52"/>
          </p:nvPr>
        </p:nvSpPr>
        <p:spPr>
          <a:xfrm>
            <a:off x="7472800" y="2514600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3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174172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39060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5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2607047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3823484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1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039923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3" name="Text Placeholder 5"/>
          <p:cNvSpPr>
            <a:spLocks noGrp="1"/>
          </p:cNvSpPr>
          <p:nvPr>
            <p:ph type="body" sz="quarter" idx="50"/>
          </p:nvPr>
        </p:nvSpPr>
        <p:spPr>
          <a:xfrm>
            <a:off x="6256359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5" name="Text Placeholder 5"/>
          <p:cNvSpPr>
            <a:spLocks noGrp="1"/>
          </p:cNvSpPr>
          <p:nvPr>
            <p:ph type="body" sz="quarter" idx="53"/>
          </p:nvPr>
        </p:nvSpPr>
        <p:spPr>
          <a:xfrm>
            <a:off x="7472800" y="3889466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174172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8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39060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9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07047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0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3823484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1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039923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2" name="Text Placeholder 5"/>
          <p:cNvSpPr>
            <a:spLocks noGrp="1"/>
          </p:cNvSpPr>
          <p:nvPr>
            <p:ph type="body" sz="quarter" idx="51"/>
          </p:nvPr>
        </p:nvSpPr>
        <p:spPr>
          <a:xfrm>
            <a:off x="6256359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3" name="Text Placeholder 5"/>
          <p:cNvSpPr>
            <a:spLocks noGrp="1"/>
          </p:cNvSpPr>
          <p:nvPr>
            <p:ph type="body" sz="quarter" idx="54"/>
          </p:nvPr>
        </p:nvSpPr>
        <p:spPr>
          <a:xfrm>
            <a:off x="7472800" y="5264332"/>
            <a:ext cx="1188720" cy="128016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2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1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9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06868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nty o Proper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76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362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4648200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884987" y="804212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362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648200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884987" y="1974759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76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2362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4648200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6884987" y="3145306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76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362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48200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6884987" y="4315853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6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362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48200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884987" y="5486400"/>
            <a:ext cx="2106613" cy="91440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133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2 Prioritization Matr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3"/>
          <p:cNvSpPr>
            <a:spLocks noChangeArrowheads="1"/>
          </p:cNvSpPr>
          <p:nvPr userDrawn="1"/>
        </p:nvSpPr>
        <p:spPr bwMode="auto">
          <a:xfrm>
            <a:off x="809212" y="1294086"/>
            <a:ext cx="8203025" cy="5063170"/>
          </a:xfrm>
          <a:prstGeom prst="rect">
            <a:avLst/>
          </a:prstGeom>
          <a:noFill/>
          <a:ln>
            <a:solidFill>
              <a:schemeClr val="tx1"/>
            </a:solidFill>
            <a:headEnd/>
            <a:tailEnd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eaLnBrk="0" hangingPunct="0">
              <a:spcBef>
                <a:spcPct val="20000"/>
              </a:spcBef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 userDrawn="1"/>
        </p:nvSpPr>
        <p:spPr bwMode="auto">
          <a:xfrm>
            <a:off x="192409" y="1266007"/>
            <a:ext cx="602537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185051" y="6103010"/>
            <a:ext cx="60989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sp>
        <p:nvSpPr>
          <p:cNvPr id="6" name="Text Box 9"/>
          <p:cNvSpPr txBox="1">
            <a:spLocks noChangeArrowheads="1"/>
          </p:cNvSpPr>
          <p:nvPr userDrawn="1"/>
        </p:nvSpPr>
        <p:spPr bwMode="auto">
          <a:xfrm>
            <a:off x="-371186" y="3468535"/>
            <a:ext cx="10937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b="1" dirty="0">
                <a:latin typeface="+mn-lt"/>
              </a:rPr>
              <a:t>Value</a:t>
            </a:r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3624324" y="6346832"/>
            <a:ext cx="25860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 lIns="45720" rIns="45720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b="1" dirty="0" smtClean="0">
                <a:latin typeface="+mn-lt"/>
              </a:rPr>
              <a:t>Effort/Cost</a:t>
            </a:r>
            <a:endParaRPr lang="en-US" sz="1200" b="1" dirty="0">
              <a:latin typeface="+mn-lt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 userDrawn="1"/>
        </p:nvSpPr>
        <p:spPr bwMode="auto">
          <a:xfrm>
            <a:off x="803364" y="6342155"/>
            <a:ext cx="43537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High</a:t>
            </a:r>
          </a:p>
        </p:txBody>
      </p:sp>
      <p:sp>
        <p:nvSpPr>
          <p:cNvPr id="9" name="Text Box 12"/>
          <p:cNvSpPr txBox="1">
            <a:spLocks noChangeArrowheads="1"/>
          </p:cNvSpPr>
          <p:nvPr userDrawn="1"/>
        </p:nvSpPr>
        <p:spPr bwMode="auto">
          <a:xfrm>
            <a:off x="8644313" y="6322239"/>
            <a:ext cx="401713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45720" rIns="45720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200" b="1" dirty="0">
                <a:latin typeface="+mn-lt"/>
              </a:rPr>
              <a:t>Low</a:t>
            </a:r>
          </a:p>
        </p:txBody>
      </p:sp>
      <p:cxnSp>
        <p:nvCxnSpPr>
          <p:cNvPr id="10" name="Straight Connector 9"/>
          <p:cNvCxnSpPr>
            <a:stCxn id="3" idx="1"/>
            <a:endCxn id="3" idx="3"/>
          </p:cNvCxnSpPr>
          <p:nvPr userDrawn="1"/>
        </p:nvCxnSpPr>
        <p:spPr>
          <a:xfrm rot="10800000" flipH="1">
            <a:off x="809211" y="3825671"/>
            <a:ext cx="82030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11" name="Straight Connector 10"/>
          <p:cNvCxnSpPr>
            <a:stCxn id="3" idx="2"/>
            <a:endCxn id="3" idx="0"/>
          </p:cNvCxnSpPr>
          <p:nvPr userDrawn="1"/>
        </p:nvCxnSpPr>
        <p:spPr>
          <a:xfrm rot="5400000" flipH="1">
            <a:off x="2379140" y="3825671"/>
            <a:ext cx="506317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" idx="1"/>
            <a:endCxn id="3" idx="2"/>
          </p:cNvCxnSpPr>
          <p:nvPr userDrawn="1"/>
        </p:nvCxnSpPr>
        <p:spPr>
          <a:xfrm rot="10800000" flipH="1" flipV="1">
            <a:off x="809211" y="3825670"/>
            <a:ext cx="4101513" cy="2531585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400800" y="1219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Drive Daily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917237" y="1219200"/>
            <a:ext cx="188546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Selectively</a:t>
            </a:r>
            <a:r>
              <a:rPr lang="en-US" sz="1600" b="1" u="sng" baseline="0" dirty="0" smtClean="0">
                <a:latin typeface="+mn-lt"/>
                <a:ea typeface="ＭＳ Ｐゴシック" pitchFamily="-112" charset="-128"/>
              </a:rPr>
              <a:t> Invest</a:t>
            </a:r>
            <a:endParaRPr lang="en-US" sz="1600" b="1" u="sng" dirty="0" smtClean="0">
              <a:latin typeface="+mn-lt"/>
              <a:ea typeface="ＭＳ Ｐゴシック" pitchFamily="-112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00800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Work In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74167" y="3770544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Delay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14400" y="47244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algn="ctr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u="sng" dirty="0" smtClean="0">
                <a:latin typeface="+mn-lt"/>
                <a:ea typeface="ＭＳ Ｐゴシック" pitchFamily="-112" charset="-128"/>
              </a:rPr>
              <a:t>Ignore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914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19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914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2819400" y="2346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6"/>
          </p:nvPr>
        </p:nvSpPr>
        <p:spPr>
          <a:xfrm>
            <a:off x="5105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010400" y="16002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105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7010400" y="239268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20"/>
          </p:nvPr>
        </p:nvSpPr>
        <p:spPr>
          <a:xfrm>
            <a:off x="5105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0" name="Text Placeholder 13"/>
          <p:cNvSpPr>
            <a:spLocks noGrp="1"/>
          </p:cNvSpPr>
          <p:nvPr>
            <p:ph type="body" sz="quarter" idx="21"/>
          </p:nvPr>
        </p:nvSpPr>
        <p:spPr>
          <a:xfrm>
            <a:off x="7010400" y="413385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1" name="Text Placeholder 13"/>
          <p:cNvSpPr>
            <a:spLocks noGrp="1"/>
          </p:cNvSpPr>
          <p:nvPr>
            <p:ph type="body" sz="quarter" idx="22"/>
          </p:nvPr>
        </p:nvSpPr>
        <p:spPr>
          <a:xfrm>
            <a:off x="5105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3"/>
          </p:nvPr>
        </p:nvSpPr>
        <p:spPr>
          <a:xfrm>
            <a:off x="7010400" y="4916805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2286000" y="41148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914400" y="51663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914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6" name="Text Placeholder 13"/>
          <p:cNvSpPr>
            <a:spLocks noGrp="1"/>
          </p:cNvSpPr>
          <p:nvPr>
            <p:ph type="body" sz="quarter" idx="27"/>
          </p:nvPr>
        </p:nvSpPr>
        <p:spPr>
          <a:xfrm>
            <a:off x="2819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105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7010400" y="31851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105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0" name="Text Placeholder 13"/>
          <p:cNvSpPr>
            <a:spLocks noGrp="1"/>
          </p:cNvSpPr>
          <p:nvPr>
            <p:ph type="body" sz="quarter" idx="31"/>
          </p:nvPr>
        </p:nvSpPr>
        <p:spPr>
          <a:xfrm>
            <a:off x="7010400" y="56997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32"/>
          </p:nvPr>
        </p:nvSpPr>
        <p:spPr>
          <a:xfrm>
            <a:off x="3124200" y="472440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2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133600" y="5775960"/>
            <a:ext cx="1752600" cy="548640"/>
          </a:xfrm>
        </p:spPr>
        <p:txBody>
          <a:bodyPr/>
          <a:lstStyle>
            <a:lvl1pPr marL="0" indent="0">
              <a:buNone/>
              <a:defRPr sz="1200"/>
            </a:lvl1pPr>
            <a:lvl2pPr marL="228600" indent="0">
              <a:buNone/>
              <a:defRPr sz="1050"/>
            </a:lvl2pPr>
            <a:lvl3pPr marL="457200" indent="0">
              <a:buNone/>
              <a:defRPr sz="1050"/>
            </a:lvl3pPr>
            <a:lvl4pPr marL="685800" indent="0">
              <a:buNone/>
              <a:defRPr sz="105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on P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761" y="1266825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092819" y="1266825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45937" y="1266825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7092819" y="685800"/>
            <a:ext cx="1889256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8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752975" y="685800"/>
            <a:ext cx="22860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9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1723" y="685800"/>
            <a:ext cx="4536700" cy="528992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146507" y="194158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7086565" y="194158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739683" y="194158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46507" y="2616339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086565" y="2616339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739683" y="2616339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46507" y="3291096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7086565" y="3291096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39683" y="3291096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46507" y="3965853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7086565" y="3965853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4739683" y="3965853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146507" y="4640610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7086565" y="4640610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4739683" y="4640610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146507" y="5315367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086565" y="5315367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4739683" y="5315367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46507" y="5990122"/>
            <a:ext cx="45367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7086565" y="5990122"/>
            <a:ext cx="1889256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739683" y="5990122"/>
            <a:ext cx="2286000" cy="629753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tabLst/>
              <a:defRPr sz="1400"/>
            </a:lvl1pPr>
            <a:lvl2pPr marL="285750" indent="-166688">
              <a:spcBef>
                <a:spcPts val="300"/>
              </a:spcBef>
              <a:spcAft>
                <a:spcPts val="300"/>
              </a:spcAft>
              <a:tabLst/>
              <a:defRPr sz="1200"/>
            </a:lvl2pPr>
            <a:lvl3pPr marL="403225" indent="-117475">
              <a:spcBef>
                <a:spcPts val="300"/>
              </a:spcBef>
              <a:spcAft>
                <a:spcPts val="300"/>
              </a:spcAft>
              <a:tabLst/>
              <a:defRPr sz="11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5342878" y="1371600"/>
            <a:ext cx="36576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42878" y="1976438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5342878" y="3531834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5342878" y="5090160"/>
            <a:ext cx="36576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25334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4069080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6623038" y="1371600"/>
            <a:ext cx="23774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06908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6614160" y="1976438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406908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6614160" y="3531834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406908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6614160" y="5090160"/>
            <a:ext cx="23774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639200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 Purpose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9"/>
          </p:nvPr>
        </p:nvSpPr>
        <p:spPr>
          <a:xfrm>
            <a:off x="76200" y="1976438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40"/>
          </p:nvPr>
        </p:nvSpPr>
        <p:spPr>
          <a:xfrm>
            <a:off x="76200" y="3531834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41"/>
          </p:nvPr>
        </p:nvSpPr>
        <p:spPr>
          <a:xfrm>
            <a:off x="76200" y="5090160"/>
            <a:ext cx="1371600" cy="385762"/>
          </a:xfrm>
        </p:spPr>
        <p:txBody>
          <a:bodyPr/>
          <a:lstStyle>
            <a:lvl1pPr marL="0" indent="0">
              <a:buNone/>
              <a:defRPr sz="1800" b="1"/>
            </a:lvl1pPr>
            <a:lvl2pPr marL="228600" indent="0">
              <a:buNone/>
              <a:defRPr sz="1400" b="1"/>
            </a:lvl2pPr>
            <a:lvl3pPr marL="457200" indent="0">
              <a:buNone/>
              <a:defRPr sz="1400" b="1"/>
            </a:lvl3pPr>
            <a:lvl4pPr marL="685800" indent="0">
              <a:buNone/>
              <a:defRPr sz="1400" b="1"/>
            </a:lvl4pPr>
            <a:lvl5pPr marL="914400" indent="0">
              <a:buNone/>
              <a:defRPr sz="1400" b="1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0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406559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28911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171678" y="1371600"/>
            <a:ext cx="182880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524000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406559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28911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171678" y="1976438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524000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3406559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6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528911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7171678" y="3531834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524000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406559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528911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9"/>
          </p:nvPr>
        </p:nvSpPr>
        <p:spPr>
          <a:xfrm>
            <a:off x="7171678" y="5090160"/>
            <a:ext cx="182880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115560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58800" y="2616994"/>
            <a:ext cx="8001000" cy="1163637"/>
          </a:xfrm>
        </p:spPr>
        <p:txBody>
          <a:bodyPr lIns="0" tIns="0" rIns="0" bIns="0" anchor="ctr" anchorCtr="1">
            <a:normAutofit/>
          </a:bodyPr>
          <a:lstStyle>
            <a:lvl1pPr algn="ctr">
              <a:buNone/>
              <a:defRPr sz="3600" b="1"/>
            </a:lvl1pPr>
            <a:lvl2pPr algn="ctr">
              <a:buNone/>
              <a:defRPr/>
            </a:lvl2pPr>
            <a:lvl3pPr algn="ctr">
              <a:buNone/>
              <a:defRPr/>
            </a:lvl3pPr>
            <a:lvl4pPr algn="ctr">
              <a:buNone/>
              <a:defRPr/>
            </a:lvl4pPr>
            <a:lvl5pPr algn="ct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2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4702798" y="1371600"/>
            <a:ext cx="429768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170156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5888" indent="-115888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170156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170156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720554" y="1976438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4720554" y="350520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4720554" y="5090160"/>
            <a:ext cx="429768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15133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3157861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172200" y="1371600"/>
            <a:ext cx="283464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179034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179034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179034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31800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31800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31800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89956" y="1976438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189956" y="350520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189956" y="5090160"/>
            <a:ext cx="283464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4855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5240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29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2399437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4646474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1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6902390" y="1371600"/>
            <a:ext cx="21031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7015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4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7015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5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417193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2417193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2417193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64230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4664230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664230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920146" y="1976438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920146" y="350520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920146" y="5090160"/>
            <a:ext cx="21031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22821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 Blu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15240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3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5294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4" name="Text Placeholder 26"/>
          <p:cNvSpPr>
            <a:spLocks noGrp="1"/>
          </p:cNvSpPr>
          <p:nvPr>
            <p:ph type="body" sz="quarter" idx="28" hasCustomPrompt="1"/>
          </p:nvPr>
        </p:nvSpPr>
        <p:spPr>
          <a:xfrm>
            <a:off x="375348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5" name="Text Placeholder 26"/>
          <p:cNvSpPr>
            <a:spLocks noGrp="1"/>
          </p:cNvSpPr>
          <p:nvPr>
            <p:ph type="body" sz="quarter" idx="29" hasCustomPrompt="1"/>
          </p:nvPr>
        </p:nvSpPr>
        <p:spPr>
          <a:xfrm>
            <a:off x="5554020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6" name="Text Placeholder 26"/>
          <p:cNvSpPr>
            <a:spLocks noGrp="1"/>
          </p:cNvSpPr>
          <p:nvPr>
            <p:ph type="body" sz="quarter" idx="30" hasCustomPrompt="1"/>
          </p:nvPr>
        </p:nvSpPr>
        <p:spPr>
          <a:xfrm>
            <a:off x="7354558" y="1371600"/>
            <a:ext cx="1645920" cy="548640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7015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17015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17015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97069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197069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197069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77123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77123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377123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71776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7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5571776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8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5571776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372314" y="1967146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0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7372314" y="3495908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1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7372314" y="5027600"/>
            <a:ext cx="1645920" cy="14630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515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G Mo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SG Model Diagram Operations.bmp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51490" y="2283713"/>
            <a:ext cx="4429125" cy="412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>
            <a:spLocks noChangeArrowheads="1"/>
          </p:cNvSpPr>
          <p:nvPr userDrawn="1"/>
        </p:nvSpPr>
        <p:spPr bwMode="auto">
          <a:xfrm>
            <a:off x="835153" y="1497901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People</a:t>
            </a:r>
          </a:p>
        </p:txBody>
      </p:sp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835153" y="1750313"/>
            <a:ext cx="2971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sp>
        <p:nvSpPr>
          <p:cNvPr id="6" name="TextBox 9"/>
          <p:cNvSpPr txBox="1">
            <a:spLocks noChangeArrowheads="1"/>
          </p:cNvSpPr>
          <p:nvPr userDrawn="1"/>
        </p:nvSpPr>
        <p:spPr bwMode="auto">
          <a:xfrm>
            <a:off x="5251578" y="1496313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A9001F"/>
                </a:solidFill>
              </a:rPr>
              <a:t>Operations</a:t>
            </a:r>
          </a:p>
        </p:txBody>
      </p:sp>
      <p:sp>
        <p:nvSpPr>
          <p:cNvPr id="7" name="TextBox 10"/>
          <p:cNvSpPr txBox="1">
            <a:spLocks noChangeArrowheads="1"/>
          </p:cNvSpPr>
          <p:nvPr userDrawn="1"/>
        </p:nvSpPr>
        <p:spPr bwMode="auto">
          <a:xfrm>
            <a:off x="5248403" y="1751901"/>
            <a:ext cx="2971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848484"/>
                </a:solidFill>
              </a:rPr>
              <a:t>side of the business</a:t>
            </a:r>
          </a:p>
        </p:txBody>
      </p:sp>
      <p:pic>
        <p:nvPicPr>
          <p:cNvPr id="8" name="Picture 12" descr="SG Model Diagram People.bmp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015" y="2239263"/>
            <a:ext cx="41814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6262157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524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Time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2667000" y="838200"/>
            <a:ext cx="1371600" cy="381000"/>
          </a:xfrm>
          <a:prstGeom prst="rect">
            <a:avLst/>
          </a:prstGeom>
        </p:spPr>
        <p:txBody>
          <a:bodyPr wrap="square" lIns="0" tIns="0" rIns="0" bIns="0" rtlCol="0" anchor="ctr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b="1" dirty="0" smtClean="0">
                <a:latin typeface="+mn-lt"/>
                <a:ea typeface="ＭＳ Ｐゴシック" pitchFamily="-112" charset="-128"/>
              </a:rPr>
              <a:t>Topic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2081" y="1219200"/>
            <a:ext cx="8859838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52400" y="128663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667000" y="128663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2400" y="172385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667000" y="172385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52400" y="216106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667000" y="216106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52400" y="259828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667000" y="259828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152400" y="303549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2667000" y="303549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152400" y="347271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2667000" y="347271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152400" y="390992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2667000" y="390992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/>
          </p:nvPr>
        </p:nvSpPr>
        <p:spPr>
          <a:xfrm>
            <a:off x="152400" y="434714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32"/>
          </p:nvPr>
        </p:nvSpPr>
        <p:spPr>
          <a:xfrm>
            <a:off x="2667000" y="434714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33"/>
          </p:nvPr>
        </p:nvSpPr>
        <p:spPr>
          <a:xfrm>
            <a:off x="152400" y="478435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2667000" y="478435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152400" y="5221574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2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2667000" y="5221574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52400" y="5658789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2667000" y="5658789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152400" y="6096000"/>
            <a:ext cx="251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6" name="Text Placeholder 8"/>
          <p:cNvSpPr>
            <a:spLocks noGrp="1"/>
          </p:cNvSpPr>
          <p:nvPr>
            <p:ph type="body" sz="quarter" idx="40"/>
          </p:nvPr>
        </p:nvSpPr>
        <p:spPr>
          <a:xfrm>
            <a:off x="2667000" y="6096000"/>
            <a:ext cx="6324600" cy="361022"/>
          </a:xfrm>
        </p:spPr>
        <p:txBody>
          <a:bodyPr anchor="ctr"/>
          <a:lstStyle>
            <a:lvl1pPr marL="91440" indent="0">
              <a:buNone/>
              <a:defRPr sz="1800"/>
            </a:lvl1pPr>
            <a:lvl2pPr marL="91440" indent="0">
              <a:buNone/>
              <a:defRPr sz="1400"/>
            </a:lvl2pPr>
            <a:lvl3pPr marL="91440" indent="0">
              <a:buNone/>
              <a:defRPr sz="1400"/>
            </a:lvl3pPr>
            <a:lvl4pPr marL="91440" indent="0">
              <a:buNone/>
              <a:defRPr sz="1400"/>
            </a:lvl4pPr>
            <a:lvl5pPr marL="91440" indent="0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4494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35052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10668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>
          <a:xfrm>
            <a:off x="5943600" y="2133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164592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5"/>
          </p:nvPr>
        </p:nvSpPr>
        <p:spPr>
          <a:xfrm>
            <a:off x="1524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6"/>
          </p:nvPr>
        </p:nvSpPr>
        <p:spPr>
          <a:xfrm>
            <a:off x="313944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7"/>
          </p:nvPr>
        </p:nvSpPr>
        <p:spPr>
          <a:xfrm>
            <a:off x="463296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8"/>
          </p:nvPr>
        </p:nvSpPr>
        <p:spPr>
          <a:xfrm>
            <a:off x="612648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9"/>
          </p:nvPr>
        </p:nvSpPr>
        <p:spPr>
          <a:xfrm>
            <a:off x="7620000" y="40386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quarter" idx="20"/>
          </p:nvPr>
        </p:nvSpPr>
        <p:spPr>
          <a:xfrm>
            <a:off x="164592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1"/>
          </p:nvPr>
        </p:nvSpPr>
        <p:spPr>
          <a:xfrm>
            <a:off x="1524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22"/>
          </p:nvPr>
        </p:nvSpPr>
        <p:spPr>
          <a:xfrm>
            <a:off x="313944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23"/>
          </p:nvPr>
        </p:nvSpPr>
        <p:spPr>
          <a:xfrm>
            <a:off x="463296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4"/>
          </p:nvPr>
        </p:nvSpPr>
        <p:spPr>
          <a:xfrm>
            <a:off x="612648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5"/>
          </p:nvPr>
        </p:nvSpPr>
        <p:spPr>
          <a:xfrm>
            <a:off x="7620000" y="5105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6"/>
          </p:nvPr>
        </p:nvSpPr>
        <p:spPr>
          <a:xfrm>
            <a:off x="35052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7"/>
          </p:nvPr>
        </p:nvSpPr>
        <p:spPr>
          <a:xfrm>
            <a:off x="10668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8"/>
          </p:nvPr>
        </p:nvSpPr>
        <p:spPr>
          <a:xfrm>
            <a:off x="5943600" y="3048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217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3300" y="10668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19050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2"/>
          </p:nvPr>
        </p:nvSpPr>
        <p:spPr>
          <a:xfrm>
            <a:off x="5181600" y="19050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3"/>
          </p:nvPr>
        </p:nvSpPr>
        <p:spPr>
          <a:xfrm>
            <a:off x="1524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4"/>
          </p:nvPr>
        </p:nvSpPr>
        <p:spPr>
          <a:xfrm>
            <a:off x="24130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5"/>
          </p:nvPr>
        </p:nvSpPr>
        <p:spPr>
          <a:xfrm>
            <a:off x="46736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quarter" idx="16"/>
          </p:nvPr>
        </p:nvSpPr>
        <p:spPr>
          <a:xfrm>
            <a:off x="6934200" y="2895600"/>
            <a:ext cx="20574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"/>
          <p:cNvSpPr>
            <a:spLocks noGrp="1"/>
          </p:cNvSpPr>
          <p:nvPr>
            <p:ph sz="quarter" idx="23"/>
          </p:nvPr>
        </p:nvSpPr>
        <p:spPr>
          <a:xfrm>
            <a:off x="1524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quarter" idx="24"/>
          </p:nvPr>
        </p:nvSpPr>
        <p:spPr>
          <a:xfrm>
            <a:off x="164592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quarter" idx="25"/>
          </p:nvPr>
        </p:nvSpPr>
        <p:spPr>
          <a:xfrm>
            <a:off x="313944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quarter" idx="26"/>
          </p:nvPr>
        </p:nvSpPr>
        <p:spPr>
          <a:xfrm>
            <a:off x="463296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27"/>
          </p:nvPr>
        </p:nvSpPr>
        <p:spPr>
          <a:xfrm>
            <a:off x="612648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3" name="Content Placeholder 3"/>
          <p:cNvSpPr>
            <a:spLocks noGrp="1"/>
          </p:cNvSpPr>
          <p:nvPr>
            <p:ph sz="quarter" idx="28"/>
          </p:nvPr>
        </p:nvSpPr>
        <p:spPr>
          <a:xfrm>
            <a:off x="7620000" y="4724400"/>
            <a:ext cx="1371600" cy="609600"/>
          </a:xfrm>
          <a:solidFill>
            <a:srgbClr val="0070C0"/>
          </a:solidFill>
        </p:spPr>
        <p:txBody>
          <a:bodyPr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2286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  <a:lvl3pPr marL="4572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3pPr>
            <a:lvl4pPr marL="6858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4pPr>
            <a:lvl5pPr marL="914400" indent="0" algn="ctr">
              <a:spcBef>
                <a:spcPts val="0"/>
              </a:spcBef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9"/>
          </p:nvPr>
        </p:nvSpPr>
        <p:spPr>
          <a:xfrm>
            <a:off x="1524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4130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7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6736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9" name="Text Placeholder 5"/>
          <p:cNvSpPr>
            <a:spLocks noGrp="1"/>
          </p:cNvSpPr>
          <p:nvPr>
            <p:ph type="body" sz="quarter" idx="42"/>
          </p:nvPr>
        </p:nvSpPr>
        <p:spPr>
          <a:xfrm>
            <a:off x="6934200" y="3581400"/>
            <a:ext cx="20574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1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12648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2" name="Text Placeholder 5"/>
          <p:cNvSpPr>
            <a:spLocks noGrp="1"/>
          </p:cNvSpPr>
          <p:nvPr>
            <p:ph type="body" sz="quarter" idx="44"/>
          </p:nvPr>
        </p:nvSpPr>
        <p:spPr>
          <a:xfrm>
            <a:off x="76200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3" name="Text Placeholder 5"/>
          <p:cNvSpPr>
            <a:spLocks noGrp="1"/>
          </p:cNvSpPr>
          <p:nvPr>
            <p:ph type="body" sz="quarter" idx="45"/>
          </p:nvPr>
        </p:nvSpPr>
        <p:spPr>
          <a:xfrm>
            <a:off x="15240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 Placeholder 5"/>
          <p:cNvSpPr>
            <a:spLocks noGrp="1"/>
          </p:cNvSpPr>
          <p:nvPr>
            <p:ph type="body" sz="quarter" idx="46"/>
          </p:nvPr>
        </p:nvSpPr>
        <p:spPr>
          <a:xfrm>
            <a:off x="164592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5" name="Text Placeholder 5"/>
          <p:cNvSpPr>
            <a:spLocks noGrp="1"/>
          </p:cNvSpPr>
          <p:nvPr>
            <p:ph type="body" sz="quarter" idx="47"/>
          </p:nvPr>
        </p:nvSpPr>
        <p:spPr>
          <a:xfrm>
            <a:off x="313944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6" name="Text Placeholder 5"/>
          <p:cNvSpPr>
            <a:spLocks noGrp="1"/>
          </p:cNvSpPr>
          <p:nvPr>
            <p:ph type="body" sz="quarter" idx="48"/>
          </p:nvPr>
        </p:nvSpPr>
        <p:spPr>
          <a:xfrm>
            <a:off x="4632960" y="5410200"/>
            <a:ext cx="1371600" cy="1005840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21653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21" descr="Gantt image for editing modified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1371600"/>
            <a:ext cx="533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64796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582101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399407" y="1389681"/>
            <a:ext cx="146304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2649685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" descr="Grant Chart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596898" y="1303149"/>
            <a:ext cx="5430839" cy="530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338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50800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77724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6426200" y="1387098"/>
            <a:ext cx="109728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5583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71500" y="1562100"/>
            <a:ext cx="8148638" cy="3276599"/>
          </a:xfrm>
        </p:spPr>
        <p:txBody>
          <a:bodyPr lIns="0" tIns="0" rIns="0" bIns="0" anchor="ctr"/>
          <a:lstStyle>
            <a:lvl1pPr algn="l">
              <a:buNone/>
              <a:defRPr sz="2000"/>
            </a:lvl1pPr>
            <a:lvl2pPr>
              <a:buNone/>
              <a:defRPr sz="1800"/>
            </a:lvl2pPr>
            <a:lvl3pPr>
              <a:buNone/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224463" y="4902200"/>
            <a:ext cx="3533775" cy="381000"/>
          </a:xfrm>
        </p:spPr>
        <p:txBody>
          <a:bodyPr/>
          <a:lstStyle>
            <a:lvl1pPr algn="r">
              <a:buNone/>
              <a:defRPr sz="1600" baseline="0">
                <a:solidFill>
                  <a:schemeClr val="tx1"/>
                </a:solidFill>
              </a:defRPr>
            </a:lvl1pPr>
            <a:lvl2pPr algn="r">
              <a:buNone/>
              <a:defRPr sz="1400"/>
            </a:lvl2pPr>
            <a:lvl3pPr algn="r">
              <a:buNone/>
              <a:defRPr sz="1400"/>
            </a:lvl3pPr>
            <a:lvl4pPr algn="r">
              <a:buNone/>
              <a:defRPr sz="1400"/>
            </a:lvl4pPr>
            <a:lvl5pPr algn="r">
              <a:buNone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380528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3" descr="Grant Chart_5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55587"/>
            <a:ext cx="53413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80294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841282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024247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902270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963258" y="1379349"/>
            <a:ext cx="82296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1530835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1" name="Picture 25" descr="Grant Chart_6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55586"/>
            <a:ext cx="5349240" cy="52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13999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16063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500657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6387315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73973" y="1379349"/>
            <a:ext cx="731520" cy="241515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4037478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4" name="Picture 27" descr="Grant Chart_8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42101" y="1333631"/>
            <a:ext cx="5340096" cy="527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7273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3879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351262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504846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70902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03014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6958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7690701" y="1371600"/>
            <a:ext cx="54864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920793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70156" y="1607948"/>
            <a:ext cx="3487444" cy="4945251"/>
          </a:xfrm>
        </p:spPr>
        <p:txBody>
          <a:bodyPr lIns="0" tIns="0" rIns="0" bIns="0">
            <a:noAutofit/>
          </a:bodyPr>
          <a:lstStyle>
            <a:lvl1pPr marL="111125" indent="-111125">
              <a:spcBef>
                <a:spcPts val="200"/>
              </a:spcBef>
              <a:spcAft>
                <a:spcPts val="200"/>
              </a:spcAft>
              <a:defRPr sz="1400"/>
            </a:lvl1pPr>
            <a:lvl2pPr marL="231775" indent="-120650">
              <a:spcBef>
                <a:spcPts val="200"/>
              </a:spcBef>
              <a:spcAft>
                <a:spcPts val="200"/>
              </a:spcAft>
              <a:defRPr sz="1200"/>
            </a:lvl2pPr>
            <a:lvl3pPr marL="341313" indent="-109538">
              <a:spcBef>
                <a:spcPts val="200"/>
              </a:spcBef>
              <a:spcAft>
                <a:spcPts val="200"/>
              </a:spcAft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8" name="Picture 23" descr="Grant Chart_12.gif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634352" y="1349295"/>
            <a:ext cx="5358384" cy="52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9634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13994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8568234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4583551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5455259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7237420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633471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3"/>
          </p:nvPr>
        </p:nvSpPr>
        <p:spPr>
          <a:xfrm>
            <a:off x="8116877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5011656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5898862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6"/>
          </p:nvPr>
        </p:nvSpPr>
        <p:spPr>
          <a:xfrm>
            <a:off x="7665525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6786068" y="1371600"/>
            <a:ext cx="365760" cy="237744"/>
          </a:xfrm>
        </p:spPr>
        <p:txBody>
          <a:bodyPr lIns="0" tIns="0" rIns="0" bIns="0" anchor="ctr">
            <a:noAutofit/>
          </a:bodyPr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sz="1400"/>
            </a:lvl1pPr>
            <a:lvl2pPr marL="111125" indent="0" algn="ctr">
              <a:spcBef>
                <a:spcPts val="200"/>
              </a:spcBef>
              <a:spcAft>
                <a:spcPts val="200"/>
              </a:spcAft>
              <a:buNone/>
              <a:defRPr sz="1200"/>
            </a:lvl2pPr>
            <a:lvl3pPr marL="231775" indent="0" algn="ctr">
              <a:spcBef>
                <a:spcPts val="200"/>
              </a:spcBef>
              <a:spcAft>
                <a:spcPts val="200"/>
              </a:spcAft>
              <a:buNone/>
              <a:defRPr sz="10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8088465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1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60161" y="1181745"/>
            <a:ext cx="5823678" cy="47618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02890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 2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3" name="Picture 2" descr="flip chart image.jpg"/>
          <p:cNvPicPr>
            <a:picLocks noChangeAspect="1"/>
          </p:cNvPicPr>
          <p:nvPr userDrawn="1"/>
        </p:nvPicPr>
        <p:blipFill>
          <a:blip r:embed="rId2"/>
          <a:srcRect l="16944" t="4779" r="13998" b="42284"/>
          <a:stretch>
            <a:fillRect/>
          </a:stretch>
        </p:blipFill>
        <p:spPr>
          <a:xfrm>
            <a:off x="307533" y="762000"/>
            <a:ext cx="8528934" cy="589542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29681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10745" y="1189494"/>
            <a:ext cx="2926080" cy="476185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7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02" y="230233"/>
            <a:ext cx="8919041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able Placeholder 10"/>
          <p:cNvSpPr>
            <a:spLocks noGrp="1"/>
          </p:cNvSpPr>
          <p:nvPr>
            <p:ph type="tbl" sz="quarter" idx="15"/>
          </p:nvPr>
        </p:nvSpPr>
        <p:spPr>
          <a:xfrm>
            <a:off x="231775" y="1379538"/>
            <a:ext cx="8756650" cy="5237162"/>
          </a:xfrm>
        </p:spPr>
        <p:txBody>
          <a:bodyPr lIns="0" tIns="0" rIns="0" bIns="0"/>
          <a:lstStyle/>
          <a:p>
            <a:pPr lvl="0"/>
            <a:r>
              <a:rPr lang="en-US" noProof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2205693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2007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 Boxes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" name="Text Placeholder 26"/>
          <p:cNvSpPr>
            <a:spLocks noGrp="1"/>
          </p:cNvSpPr>
          <p:nvPr>
            <p:ph type="body" sz="quarter" idx="27" hasCustomPrompt="1"/>
          </p:nvPr>
        </p:nvSpPr>
        <p:spPr>
          <a:xfrm>
            <a:off x="1994959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6" name="Text Placeholder 26"/>
          <p:cNvSpPr>
            <a:spLocks noGrp="1"/>
          </p:cNvSpPr>
          <p:nvPr>
            <p:ph type="body" sz="quarter" idx="26" hasCustomPrompt="1"/>
          </p:nvPr>
        </p:nvSpPr>
        <p:spPr>
          <a:xfrm>
            <a:off x="4384146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7" name="Text Placeholder 26"/>
          <p:cNvSpPr>
            <a:spLocks noGrp="1"/>
          </p:cNvSpPr>
          <p:nvPr>
            <p:ph type="body" sz="quarter" idx="25" hasCustomPrompt="1"/>
          </p:nvPr>
        </p:nvSpPr>
        <p:spPr>
          <a:xfrm>
            <a:off x="6773332" y="826512"/>
            <a:ext cx="2196041" cy="595887"/>
          </a:xfrm>
          <a:solidFill>
            <a:srgbClr val="0070C0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38" name="Text Placeholder 26"/>
          <p:cNvSpPr>
            <a:spLocks noGrp="1"/>
          </p:cNvSpPr>
          <p:nvPr>
            <p:ph type="body" sz="quarter" idx="39" hasCustomPrompt="1"/>
          </p:nvPr>
        </p:nvSpPr>
        <p:spPr>
          <a:xfrm>
            <a:off x="76201" y="826512"/>
            <a:ext cx="1905000" cy="594360"/>
          </a:xfrm>
          <a:noFill/>
        </p:spPr>
        <p:txBody>
          <a:bodyPr lIns="0" tIns="0" rIns="0" bIns="0" anchor="ctr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39" name="Text Placeholder 26"/>
          <p:cNvSpPr>
            <a:spLocks noGrp="1"/>
          </p:cNvSpPr>
          <p:nvPr>
            <p:ph type="body" sz="quarter" idx="40" hasCustomPrompt="1"/>
          </p:nvPr>
        </p:nvSpPr>
        <p:spPr>
          <a:xfrm>
            <a:off x="76200" y="1490133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0" name="Text Placeholder 26"/>
          <p:cNvSpPr>
            <a:spLocks noGrp="1"/>
          </p:cNvSpPr>
          <p:nvPr>
            <p:ph type="body" sz="quarter" idx="41" hasCustomPrompt="1"/>
          </p:nvPr>
        </p:nvSpPr>
        <p:spPr>
          <a:xfrm>
            <a:off x="76200" y="27786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1" name="Text Placeholder 26"/>
          <p:cNvSpPr>
            <a:spLocks noGrp="1"/>
          </p:cNvSpPr>
          <p:nvPr>
            <p:ph type="body" sz="quarter" idx="42" hasCustomPrompt="1"/>
          </p:nvPr>
        </p:nvSpPr>
        <p:spPr>
          <a:xfrm>
            <a:off x="76200" y="40740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2" name="Text Placeholder 26"/>
          <p:cNvSpPr>
            <a:spLocks noGrp="1"/>
          </p:cNvSpPr>
          <p:nvPr>
            <p:ph type="body" sz="quarter" idx="43" hasCustomPrompt="1"/>
          </p:nvPr>
        </p:nvSpPr>
        <p:spPr>
          <a:xfrm>
            <a:off x="76200" y="5369494"/>
            <a:ext cx="1905000" cy="567267"/>
          </a:xfrm>
          <a:noFill/>
        </p:spPr>
        <p:txBody>
          <a:bodyPr lIns="0" tIns="0" rIns="0" bIns="0" anchor="t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1" baseline="0">
                <a:solidFill>
                  <a:schemeClr val="tx1"/>
                </a:solidFill>
              </a:defRPr>
            </a:lvl1pPr>
            <a:lvl2pPr algn="ctr">
              <a:buNone/>
              <a:defRPr sz="1400"/>
            </a:lvl2pPr>
            <a:lvl3pPr algn="ctr">
              <a:buNone/>
              <a:defRPr sz="1400"/>
            </a:lvl3pPr>
            <a:lvl4pPr algn="ctr">
              <a:buNone/>
              <a:defRPr sz="1400"/>
            </a:lvl4pPr>
            <a:lvl5pPr algn="ctr">
              <a:buNone/>
              <a:defRPr sz="1400"/>
            </a:lvl5pPr>
          </a:lstStyle>
          <a:p>
            <a:pPr lvl="0"/>
            <a:r>
              <a:rPr lang="en-US" dirty="0" smtClean="0"/>
              <a:t>Section Label:</a:t>
            </a:r>
            <a:endParaRPr lang="en-US" dirty="0"/>
          </a:p>
        </p:txBody>
      </p:sp>
      <p:sp>
        <p:nvSpPr>
          <p:cNvPr id="4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4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6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2006601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4394199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8" name="Text Placeholder 5"/>
          <p:cNvSpPr>
            <a:spLocks noGrp="1"/>
          </p:cNvSpPr>
          <p:nvPr>
            <p:ph type="body" sz="quarter" idx="31"/>
          </p:nvPr>
        </p:nvSpPr>
        <p:spPr>
          <a:xfrm>
            <a:off x="4394199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4394199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37"/>
          </p:nvPr>
        </p:nvSpPr>
        <p:spPr>
          <a:xfrm>
            <a:off x="4394199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6781803" y="1490133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6781803" y="27786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6781803" y="40740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38"/>
          </p:nvPr>
        </p:nvSpPr>
        <p:spPr>
          <a:xfrm>
            <a:off x="6781803" y="5369494"/>
            <a:ext cx="22605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300"/>
              </a:spcBef>
              <a:spcAft>
                <a:spcPts val="30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300"/>
              </a:spcBef>
              <a:spcAft>
                <a:spcPts val="30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8403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tuation Challenges Critical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76102" y="230233"/>
            <a:ext cx="8936136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71450" y="736600"/>
            <a:ext cx="8840788" cy="52228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006601" y="1385843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2006601" y="2935250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3"/>
          </p:nvPr>
        </p:nvSpPr>
        <p:spPr>
          <a:xfrm>
            <a:off x="2006601" y="4781005"/>
            <a:ext cx="6908799" cy="1107506"/>
          </a:xfrm>
        </p:spPr>
        <p:txBody>
          <a:bodyPr lIns="0" tIns="0" rIns="0" bIns="0">
            <a:noAutofit/>
          </a:bodyPr>
          <a:lstStyle>
            <a:lvl1pPr marL="119063" indent="-119063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</a:defRPr>
            </a:lvl1pPr>
            <a:lvl2pPr marL="287338" indent="-168275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</a:defRPr>
            </a:lvl2pPr>
            <a:lvl3pPr marL="457200" indent="-109538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/>
                </a:solidFill>
              </a:defRPr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71450" y="1385843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Situation: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52400" y="2935250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Challenges: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52400" y="4781005"/>
            <a:ext cx="1835151" cy="5191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0" indent="0" eaLnBrk="0" hangingPunct="0">
              <a:spcBef>
                <a:spcPts val="600"/>
              </a:spcBef>
              <a:buFont typeface="Arial" pitchFamily="34" charset="0"/>
              <a:buNone/>
            </a:pPr>
            <a:r>
              <a:rPr lang="en-US" sz="1600" b="1" dirty="0" smtClean="0">
                <a:latin typeface="+mn-lt"/>
                <a:ea typeface="ＭＳ Ｐゴシック" pitchFamily="-112" charset="-128"/>
              </a:rPr>
              <a:t>Critical Questions:</a:t>
            </a:r>
          </a:p>
        </p:txBody>
      </p:sp>
    </p:spTree>
    <p:extLst>
      <p:ext uri="{BB962C8B-B14F-4D97-AF65-F5344CB8AC3E}">
        <p14:creationId xmlns:p14="http://schemas.microsoft.com/office/powerpoint/2010/main" val="20725613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35.xml"/><Relationship Id="rId42" Type="http://schemas.openxmlformats.org/officeDocument/2006/relationships/slideLayout" Target="../slideLayouts/slideLayout43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slideLayout" Target="../slideLayouts/slideLayout33.xml"/><Relationship Id="rId37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4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36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slideLayout" Target="../slideLayouts/slideLayout32.xml"/><Relationship Id="rId44" Type="http://schemas.openxmlformats.org/officeDocument/2006/relationships/slideLayout" Target="../slideLayouts/slideLayout45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31.xml"/><Relationship Id="rId35" Type="http://schemas.openxmlformats.org/officeDocument/2006/relationships/slideLayout" Target="../slideLayouts/slideLayout36.xml"/><Relationship Id="rId43" Type="http://schemas.openxmlformats.org/officeDocument/2006/relationships/slideLayout" Target="../slideLayouts/slideLayout44.xml"/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33" Type="http://schemas.openxmlformats.org/officeDocument/2006/relationships/slideLayout" Target="../slideLayouts/slideLayout34.xml"/><Relationship Id="rId38" Type="http://schemas.openxmlformats.org/officeDocument/2006/relationships/slideLayout" Target="../slideLayouts/slideLayout39.xml"/><Relationship Id="rId46" Type="http://schemas.openxmlformats.org/officeDocument/2006/relationships/image" Target="../media/image3.jpeg"/><Relationship Id="rId20" Type="http://schemas.openxmlformats.org/officeDocument/2006/relationships/slideLayout" Target="../slideLayouts/slideLayout21.xml"/><Relationship Id="rId41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102" y="230233"/>
            <a:ext cx="8936136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5575" y="1379538"/>
            <a:ext cx="8856664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5938" y="6762783"/>
            <a:ext cx="2743200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l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2015.03.05 Initiative Gamefilming Template  v1 </a:t>
            </a:r>
            <a:r>
              <a:rPr kumimoji="0" lang="en-US" sz="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js</a:t>
            </a:r>
            <a:endParaRPr kumimoji="0" lang="en-US" sz="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ＭＳ Ｐゴシック" pitchFamily="-112" charset="-128"/>
              <a:cs typeface="ＭＳ Ｐゴシック"/>
            </a:endParaRPr>
          </a:p>
        </p:txBody>
      </p:sp>
      <p:sp>
        <p:nvSpPr>
          <p:cNvPr id="6" name="Text Placeholder 12"/>
          <p:cNvSpPr txBox="1">
            <a:spLocks/>
          </p:cNvSpPr>
          <p:nvPr/>
        </p:nvSpPr>
        <p:spPr>
          <a:xfrm>
            <a:off x="3864327" y="6762783"/>
            <a:ext cx="1412172" cy="9144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1pPr>
            <a:lvl2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2pPr>
            <a:lvl3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3pPr>
            <a:lvl4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4pPr>
            <a:lvl5pPr>
              <a:buNone/>
              <a:defRPr sz="600"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marL="228600" marR="0" lvl="0" indent="-228600" algn="ctr" defTabSz="4572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ＭＳ Ｐゴシック"/>
              </a:rPr>
              <a:t>Stagen Privileged and Confidential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38691" y="6678274"/>
            <a:ext cx="1005840" cy="1828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fld id="{92F4E51B-32D8-4294-9BAE-E472AEA00DCE}" type="slidenum">
              <a:rPr lang="en-US" sz="1100">
                <a:solidFill>
                  <a:srgbClr val="000000"/>
                </a:solidFill>
              </a:rPr>
              <a:pPr algn="r"/>
              <a:t>‹#›</a:t>
            </a:fld>
            <a:endParaRPr lang="en-US" sz="8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9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4001" r:id="rId26"/>
    <p:sldLayoutId id="2147484000" r:id="rId27"/>
    <p:sldLayoutId id="2147483999" r:id="rId28"/>
    <p:sldLayoutId id="2147484002" r:id="rId29"/>
    <p:sldLayoutId id="2147484003" r:id="rId30"/>
    <p:sldLayoutId id="2147484004" r:id="rId31"/>
    <p:sldLayoutId id="2147484005" r:id="rId32"/>
    <p:sldLayoutId id="2147484014" r:id="rId33"/>
    <p:sldLayoutId id="2147484016" r:id="rId34"/>
    <p:sldLayoutId id="2147484017" r:id="rId35"/>
    <p:sldLayoutId id="2147484018" r:id="rId36"/>
    <p:sldLayoutId id="2147484019" r:id="rId37"/>
    <p:sldLayoutId id="2147484020" r:id="rId38"/>
    <p:sldLayoutId id="2147484021" r:id="rId39"/>
    <p:sldLayoutId id="2147484022" r:id="rId40"/>
    <p:sldLayoutId id="2147484023" r:id="rId41"/>
    <p:sldLayoutId id="2147484024" r:id="rId42"/>
    <p:sldLayoutId id="2147484025" r:id="rId43"/>
    <p:sldLayoutId id="2147484026" r:id="rId44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pitchFamily="34" charset="0"/>
          <a:ea typeface="ＭＳ Ｐゴシック" pitchFamily="-112" charset="-128"/>
        </a:defRPr>
      </a:lvl9pPr>
    </p:titleStyle>
    <p:bodyStyle>
      <a:lvl1pPr marL="2286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1pPr>
      <a:lvl2pPr marL="4572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2pPr>
      <a:lvl3pPr marL="685800" indent="-228600" algn="l" defTabSz="457200" rtl="0" eaLnBrk="1" fontAlgn="base" hangingPunct="1">
        <a:spcBef>
          <a:spcPts val="400"/>
        </a:spcBef>
        <a:spcAft>
          <a:spcPts val="4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3pPr>
      <a:lvl4pPr marL="914400" indent="-228600" algn="l" defTabSz="457200" rtl="0" eaLnBrk="1" fontAlgn="base" hangingPunct="1">
        <a:spcBef>
          <a:spcPts val="600"/>
        </a:spcBef>
        <a:spcAft>
          <a:spcPts val="600"/>
        </a:spcAft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4pPr>
      <a:lvl5pPr marL="1143000" indent="-228600" algn="l" defTabSz="457200" rtl="0" eaLnBrk="1" fontAlgn="base" hangingPunct="1">
        <a:spcBef>
          <a:spcPts val="600"/>
        </a:spcBef>
        <a:spcAft>
          <a:spcPts val="600"/>
        </a:spcAft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ＭＳ Ｐゴシック" pitchFamily="-112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2x2 INITIATIVE GAMEFILMING TEMPLATE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49017" y="771851"/>
            <a:ext cx="4368079" cy="406809"/>
          </a:xfrm>
          <a:prstGeom prst="roundRect">
            <a:avLst>
              <a:gd name="adj" fmla="val 2636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900" i="1" dirty="0">
                <a:solidFill>
                  <a:schemeClr val="tx1"/>
                </a:solidFill>
                <a:latin typeface="+mj-lt"/>
              </a:rPr>
              <a:t>INITIATIVE:</a:t>
            </a:r>
            <a:endParaRPr lang="en-US" sz="25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2322" y="1243853"/>
            <a:ext cx="4361467" cy="2218765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54" tIns="0" rIns="82909" bIns="0" rtlCol="0" anchor="t"/>
          <a:lstStyle/>
          <a:p>
            <a:r>
              <a:rPr lang="en-US" sz="900" b="1" dirty="0">
                <a:solidFill>
                  <a:schemeClr val="tx1"/>
                </a:solidFill>
              </a:rPr>
              <a:t>What progress has been made on the initiative?  What has worked well and why?</a:t>
            </a:r>
            <a:endParaRPr lang="en-US" sz="9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10486" y="1243853"/>
            <a:ext cx="4361467" cy="2218765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54" tIns="0" rIns="82909" bIns="0" rtlCol="0" anchor="t"/>
          <a:lstStyle/>
          <a:p>
            <a:r>
              <a:rPr lang="en-US" sz="900" b="1" dirty="0">
                <a:solidFill>
                  <a:schemeClr val="tx1"/>
                </a:solidFill>
              </a:rPr>
              <a:t>What areas have made little or no progress ?  What hasn’t worked well and why?</a:t>
            </a:r>
            <a:endParaRPr lang="en-US" sz="9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187466"/>
              </p:ext>
            </p:extLst>
          </p:nvPr>
        </p:nvGraphicFramePr>
        <p:xfrm>
          <a:off x="4695787" y="1340680"/>
          <a:ext cx="4190865" cy="20708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0865"/>
              </a:tblGrid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4607181" y="771851"/>
            <a:ext cx="4368079" cy="406809"/>
          </a:xfrm>
          <a:prstGeom prst="roundRect">
            <a:avLst>
              <a:gd name="adj" fmla="val 26364"/>
            </a:avLst>
          </a:prstGeom>
          <a:solidFill>
            <a:schemeClr val="bg1">
              <a:lumMod val="95000"/>
            </a:schemeClr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900" i="1" dirty="0">
                <a:solidFill>
                  <a:schemeClr val="tx1"/>
                </a:solidFill>
                <a:latin typeface="+mj-lt"/>
              </a:rPr>
              <a:t>GAMEFILMING TIMEFRAME</a:t>
            </a:r>
            <a:endParaRPr lang="en-US" sz="25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322" y="3518366"/>
            <a:ext cx="4361467" cy="3037075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54" tIns="0" rIns="82909" bIns="0" rtlCol="0" anchor="t"/>
          <a:lstStyle/>
          <a:p>
            <a:r>
              <a:rPr lang="en-US" sz="900" b="1" dirty="0">
                <a:solidFill>
                  <a:schemeClr val="tx1"/>
                </a:solidFill>
              </a:rPr>
              <a:t>What key adjustments should we make for the next time period?</a:t>
            </a:r>
          </a:p>
          <a:p>
            <a:r>
              <a:rPr lang="en-US" sz="900" b="1" dirty="0">
                <a:solidFill>
                  <a:schemeClr val="tx1"/>
                </a:solidFill>
              </a:rPr>
              <a:t>Examples:</a:t>
            </a:r>
            <a:r>
              <a:rPr lang="en-US" sz="900" dirty="0">
                <a:solidFill>
                  <a:schemeClr val="tx1"/>
                </a:solidFill>
              </a:rPr>
              <a:t> Prioritization, Structural Meeting Attendance, Team Assignments, Resource Deployment</a:t>
            </a:r>
            <a:endParaRPr lang="en-US" sz="900" dirty="0">
              <a:solidFill>
                <a:schemeClr val="tx1"/>
              </a:solidFill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2971745"/>
              </p:ext>
            </p:extLst>
          </p:nvPr>
        </p:nvGraphicFramePr>
        <p:xfrm>
          <a:off x="237623" y="4142309"/>
          <a:ext cx="4190865" cy="2366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0865"/>
              </a:tblGrid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6" name="Rounded Rectangle 15"/>
          <p:cNvSpPr/>
          <p:nvPr/>
        </p:nvSpPr>
        <p:spPr>
          <a:xfrm>
            <a:off x="4610486" y="3539887"/>
            <a:ext cx="4361467" cy="1764024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54" tIns="0" rIns="82909" bIns="0" rtlCol="0" anchor="t"/>
          <a:lstStyle/>
          <a:p>
            <a:r>
              <a:rPr lang="en-US" sz="900" b="1" dirty="0">
                <a:solidFill>
                  <a:schemeClr val="tx1"/>
                </a:solidFill>
              </a:rPr>
              <a:t>What are the 1 or 2 most important activities that you can control to make the biggest improvement on the initiative?  </a:t>
            </a:r>
            <a:endParaRPr lang="en-US" sz="900" b="1" dirty="0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312155"/>
              </p:ext>
            </p:extLst>
          </p:nvPr>
        </p:nvGraphicFramePr>
        <p:xfrm>
          <a:off x="4695787" y="3868989"/>
          <a:ext cx="4190865" cy="1371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0865"/>
              </a:tblGrid>
              <a:tr h="685800">
                <a:tc>
                  <a:txBody>
                    <a:bodyPr/>
                    <a:lstStyle/>
                    <a:p>
                      <a:pPr marL="520700" indent="-520700" algn="l">
                        <a:buSzPct val="200000"/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520700" indent="-520700" algn="l">
                        <a:buSzPct val="200000"/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 smtClean="0">
                          <a:solidFill>
                            <a:schemeClr val="tx1"/>
                          </a:solidFill>
                          <a:latin typeface="Bradley Hand ITC" panose="03070402050302030203" pitchFamily="66" charset="0"/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682882"/>
              </p:ext>
            </p:extLst>
          </p:nvPr>
        </p:nvGraphicFramePr>
        <p:xfrm>
          <a:off x="240028" y="1340680"/>
          <a:ext cx="4190865" cy="2662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0865"/>
              </a:tblGrid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marR="0" indent="0" algn="l" defTabSz="9978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4610486" y="5399186"/>
            <a:ext cx="4361467" cy="1156255"/>
          </a:xfrm>
          <a:prstGeom prst="roundRect">
            <a:avLst>
              <a:gd name="adj" fmla="val 4546"/>
            </a:avLst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454" tIns="0" rIns="82909" bIns="0" rtlCol="0" anchor="t"/>
          <a:lstStyle/>
          <a:p>
            <a:r>
              <a:rPr lang="en-US" sz="900" b="1" dirty="0">
                <a:solidFill>
                  <a:schemeClr val="tx1"/>
                </a:solidFill>
              </a:rPr>
              <a:t>What metrics </a:t>
            </a:r>
            <a:r>
              <a:rPr lang="en-US" sz="900" b="1">
                <a:solidFill>
                  <a:schemeClr val="tx1"/>
                </a:solidFill>
              </a:rPr>
              <a:t>or other </a:t>
            </a:r>
            <a:r>
              <a:rPr lang="en-US" sz="900" b="1" dirty="0">
                <a:solidFill>
                  <a:schemeClr val="tx1"/>
                </a:solidFill>
              </a:rPr>
              <a:t>numbers can I use to track progress, if any?</a:t>
            </a:r>
            <a:endParaRPr lang="en-US" sz="900" b="1" dirty="0">
              <a:solidFill>
                <a:schemeClr val="tx1"/>
              </a:solidFill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304127"/>
              </p:ext>
            </p:extLst>
          </p:nvPr>
        </p:nvGraphicFramePr>
        <p:xfrm>
          <a:off x="4695787" y="5621486"/>
          <a:ext cx="4190865" cy="8875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0865"/>
              </a:tblGrid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5835">
                <a:tc>
                  <a:txBody>
                    <a:bodyPr/>
                    <a:lstStyle/>
                    <a:p>
                      <a:pPr marL="234950" indent="0"/>
                      <a:endParaRPr lang="en-US" sz="1400" dirty="0">
                        <a:solidFill>
                          <a:schemeClr val="tx1"/>
                        </a:solidFill>
                        <a:latin typeface="Bradley Hand ITC" panose="03070402050302030203" pitchFamily="66" charset="0"/>
                      </a:endParaRPr>
                    </a:p>
                  </a:txBody>
                  <a:tcPr marL="84664" marR="84664" marT="40341" marB="4034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048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gen 20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bg1">
              <a:lumMod val="50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sz="1600" dirty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Stagen Master Layou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wrap="square" lIns="0" tIns="0" rIns="0" bIns="0" rtlCol="0">
        <a:noAutofit/>
      </a:bodyPr>
      <a:lstStyle>
        <a:defPPr marL="228600" indent="-228600" eaLnBrk="0" hangingPunct="0">
          <a:spcBef>
            <a:spcPts val="600"/>
          </a:spcBef>
          <a:buFont typeface="Arial" pitchFamily="34" charset="0"/>
          <a:buChar char="•"/>
          <a:defRPr dirty="0" smtClean="0">
            <a:latin typeface="+mn-lt"/>
            <a:ea typeface="ＭＳ Ｐゴシック" pitchFamily="-112" charset="-128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 11 24 Stagen Master</Template>
  <TotalTime>0</TotalTime>
  <Words>104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Stagen 2012</vt:lpstr>
      <vt:lpstr>1_Stagen Master Layouts</vt:lpstr>
      <vt:lpstr>2x2 INITIATIVE GAMEFILMING TEMPLATE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2011-05-19T14:08:04Z</dcterms:created>
  <dcterms:modified xsi:type="dcterms:W3CDTF">2015-03-05T17:45:44Z</dcterms:modified>
</cp:coreProperties>
</file>