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9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3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1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6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6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4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0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F52-DC50-4152-917C-BE8223D61C1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3"/>
          <p:cNvSpPr>
            <a:spLocks noChangeArrowheads="1"/>
          </p:cNvSpPr>
          <p:nvPr/>
        </p:nvSpPr>
        <p:spPr bwMode="auto">
          <a:xfrm>
            <a:off x="794946" y="1306282"/>
            <a:ext cx="8203025" cy="506317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92409" y="1266007"/>
            <a:ext cx="60253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High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-388015" y="3444912"/>
            <a:ext cx="109378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b="1" dirty="0">
                <a:latin typeface="+mn-lt"/>
              </a:rPr>
              <a:t>Value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5051" y="6103010"/>
            <a:ext cx="60989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Low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627468" y="6341624"/>
            <a:ext cx="25860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Effort/Cost</a:t>
            </a:r>
            <a:endParaRPr lang="en-US" sz="1200" b="1" dirty="0">
              <a:latin typeface="+mn-lt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89214" y="6336394"/>
            <a:ext cx="44952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High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626929" y="6307386"/>
            <a:ext cx="41909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Low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4726305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Ignore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4167" y="3770544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Delay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94946" y="3837867"/>
            <a:ext cx="4101513" cy="253158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94946" y="3837867"/>
            <a:ext cx="8203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96459" y="1316839"/>
            <a:ext cx="0" cy="506317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17237" y="1219200"/>
            <a:ext cx="188546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Selectively</a:t>
            </a:r>
            <a:r>
              <a:rPr lang="en-US" sz="1600" b="1" u="sng" baseline="0" dirty="0" smtClean="0">
                <a:latin typeface="+mn-lt"/>
                <a:ea typeface="ＭＳ Ｐゴシック" pitchFamily="-112" charset="-128"/>
              </a:rPr>
              <a:t> Invest</a:t>
            </a:r>
            <a:endParaRPr lang="en-US" sz="1600" b="1" u="sng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1219200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Drive Daily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733800"/>
            <a:ext cx="1371600" cy="417744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Work In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85051" y="254880"/>
            <a:ext cx="8829469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D5123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driversselect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 2015 2x2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2" name="Text Placeholder 7"/>
          <p:cNvSpPr txBox="1">
            <a:spLocks/>
          </p:cNvSpPr>
          <p:nvPr/>
        </p:nvSpPr>
        <p:spPr bwMode="auto">
          <a:xfrm>
            <a:off x="6994502" y="2574490"/>
            <a:ext cx="896112" cy="39319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Rebuild  Website to Reflect New Brand Messaging - Brandi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3" name="Text Placeholder 11"/>
          <p:cNvSpPr txBox="1">
            <a:spLocks/>
          </p:cNvSpPr>
          <p:nvPr/>
        </p:nvSpPr>
        <p:spPr bwMode="auto">
          <a:xfrm>
            <a:off x="8052788" y="3205598"/>
            <a:ext cx="894106" cy="391166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Increase Number  of NPS Surveys 100% - Brandi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4" name="Text Placeholder 19"/>
          <p:cNvSpPr txBox="1">
            <a:spLocks/>
          </p:cNvSpPr>
          <p:nvPr/>
        </p:nvSpPr>
        <p:spPr bwMode="auto">
          <a:xfrm>
            <a:off x="3484488" y="1640728"/>
            <a:ext cx="1125795" cy="552841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Develop and launch  Core Brand Messaging 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5" name="Text Placeholder 21"/>
          <p:cNvSpPr txBox="1">
            <a:spLocks/>
          </p:cNvSpPr>
          <p:nvPr/>
        </p:nvSpPr>
        <p:spPr bwMode="auto">
          <a:xfrm>
            <a:off x="838200" y="1610425"/>
            <a:ext cx="1309985" cy="70296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Improve Sales Operations to consistently deliver Customer experience, and sales targets - Eric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6" name="Text Placeholder 23"/>
          <p:cNvSpPr txBox="1">
            <a:spLocks/>
          </p:cNvSpPr>
          <p:nvPr/>
        </p:nvSpPr>
        <p:spPr bwMode="auto">
          <a:xfrm>
            <a:off x="3367480" y="2249032"/>
            <a:ext cx="1103140" cy="486891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Adopt and Embed Speed of Trust - Doug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7" name="Text Placeholder 26"/>
          <p:cNvSpPr txBox="1">
            <a:spLocks/>
          </p:cNvSpPr>
          <p:nvPr/>
        </p:nvSpPr>
        <p:spPr bwMode="auto">
          <a:xfrm>
            <a:off x="921483" y="2345969"/>
            <a:ext cx="983517" cy="486891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Adopt and Embed Advanced Execution 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8" name="Text Placeholder 27"/>
          <p:cNvSpPr txBox="1">
            <a:spLocks/>
          </p:cNvSpPr>
          <p:nvPr/>
        </p:nvSpPr>
        <p:spPr bwMode="auto">
          <a:xfrm>
            <a:off x="2335274" y="1621202"/>
            <a:ext cx="983517" cy="859973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Improve Recon Operations to consistently deliver production, cost and quality targets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- Ramon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9" name="Text Placeholder 8"/>
          <p:cNvSpPr txBox="1">
            <a:spLocks/>
          </p:cNvSpPr>
          <p:nvPr/>
        </p:nvSpPr>
        <p:spPr bwMode="auto">
          <a:xfrm>
            <a:off x="7010400" y="1621202"/>
            <a:ext cx="894106" cy="817198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 Daily Commitments on Production from each Recon Department - Ramon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0" name="Text Placeholder 7"/>
          <p:cNvSpPr txBox="1">
            <a:spLocks/>
          </p:cNvSpPr>
          <p:nvPr/>
        </p:nvSpPr>
        <p:spPr bwMode="auto">
          <a:xfrm>
            <a:off x="4956849" y="2313385"/>
            <a:ext cx="894106" cy="66633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Finalize Pricing Strategy and ensure vehicle pricing is reviewed weekly - Peter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1" name="Text Placeholder 7"/>
          <p:cNvSpPr txBox="1">
            <a:spLocks/>
          </p:cNvSpPr>
          <p:nvPr/>
        </p:nvSpPr>
        <p:spPr bwMode="auto">
          <a:xfrm>
            <a:off x="8036913" y="1410867"/>
            <a:ext cx="894106" cy="497844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Ensure Purchasing Strategy is Adhered to - Geoff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2" name="Text Placeholder 8"/>
          <p:cNvSpPr txBox="1">
            <a:spLocks/>
          </p:cNvSpPr>
          <p:nvPr/>
        </p:nvSpPr>
        <p:spPr bwMode="auto">
          <a:xfrm>
            <a:off x="5998881" y="1611685"/>
            <a:ext cx="956764" cy="734284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 Continuous Training &amp; Development of CEO’s focused on best sales and CRM practice – Doug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3" name="Text Placeholder 8"/>
          <p:cNvSpPr txBox="1">
            <a:spLocks/>
          </p:cNvSpPr>
          <p:nvPr/>
        </p:nvSpPr>
        <p:spPr bwMode="auto">
          <a:xfrm>
            <a:off x="4926850" y="1628171"/>
            <a:ext cx="956765" cy="533571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Manage CEO’s to deliver 3 /4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appts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/week – Eric</a:t>
            </a:r>
          </a:p>
        </p:txBody>
      </p:sp>
      <p:sp>
        <p:nvSpPr>
          <p:cNvPr id="114" name="Text Placeholder 7"/>
          <p:cNvSpPr txBox="1">
            <a:spLocks/>
          </p:cNvSpPr>
          <p:nvPr/>
        </p:nvSpPr>
        <p:spPr bwMode="auto">
          <a:xfrm>
            <a:off x="5993593" y="2425557"/>
            <a:ext cx="894106" cy="391166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Maintain 60+ day  Inventory &lt;15% - Eric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5" name="Text Placeholder 8"/>
          <p:cNvSpPr txBox="1">
            <a:spLocks/>
          </p:cNvSpPr>
          <p:nvPr/>
        </p:nvSpPr>
        <p:spPr bwMode="auto">
          <a:xfrm>
            <a:off x="6619266" y="4866108"/>
            <a:ext cx="1040926" cy="467892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Test New Marketing Messages-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6" name="Text Placeholder 7"/>
          <p:cNvSpPr txBox="1">
            <a:spLocks/>
          </p:cNvSpPr>
          <p:nvPr/>
        </p:nvSpPr>
        <p:spPr bwMode="auto">
          <a:xfrm>
            <a:off x="8043263" y="2019300"/>
            <a:ext cx="894106" cy="80181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 Continuous Recruitment to achieve staffing plan in  Sale/Recon/Acct -  Steve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7" name="Text Placeholder 8"/>
          <p:cNvSpPr txBox="1">
            <a:spLocks/>
          </p:cNvSpPr>
          <p:nvPr/>
        </p:nvSpPr>
        <p:spPr bwMode="auto">
          <a:xfrm>
            <a:off x="4959623" y="3273586"/>
            <a:ext cx="897841" cy="39319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Storage Lot- Geoff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8" name="Text Placeholder 8"/>
          <p:cNvSpPr txBox="1">
            <a:spLocks/>
          </p:cNvSpPr>
          <p:nvPr/>
        </p:nvSpPr>
        <p:spPr bwMode="auto">
          <a:xfrm>
            <a:off x="7012383" y="3221249"/>
            <a:ext cx="894106" cy="391166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Maintain Lender Relationships- Vance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9" name="Text Placeholder 8"/>
          <p:cNvSpPr txBox="1">
            <a:spLocks/>
          </p:cNvSpPr>
          <p:nvPr/>
        </p:nvSpPr>
        <p:spPr bwMode="auto">
          <a:xfrm>
            <a:off x="5013419" y="4775154"/>
            <a:ext cx="954592" cy="467892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Secure New Floor Plan 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0" name="Text Placeholder 8"/>
          <p:cNvSpPr txBox="1">
            <a:spLocks/>
          </p:cNvSpPr>
          <p:nvPr/>
        </p:nvSpPr>
        <p:spPr bwMode="auto">
          <a:xfrm>
            <a:off x="7848600" y="4942307"/>
            <a:ext cx="954592" cy="548199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Learn About Home Delivery – Eric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1" name="Text Placeholder 8"/>
          <p:cNvSpPr txBox="1">
            <a:spLocks/>
          </p:cNvSpPr>
          <p:nvPr/>
        </p:nvSpPr>
        <p:spPr bwMode="auto">
          <a:xfrm>
            <a:off x="7772400" y="3865983"/>
            <a:ext cx="1066800" cy="633924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Create Best Practices Play Book for CEOs – Doug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2" name="Text Placeholder 8"/>
          <p:cNvSpPr txBox="1">
            <a:spLocks/>
          </p:cNvSpPr>
          <p:nvPr/>
        </p:nvSpPr>
        <p:spPr bwMode="auto">
          <a:xfrm>
            <a:off x="6400800" y="4207722"/>
            <a:ext cx="954592" cy="457200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Test Activating Promoters - Brandi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3" name="Text Placeholder 8"/>
          <p:cNvSpPr txBox="1">
            <a:spLocks/>
          </p:cNvSpPr>
          <p:nvPr/>
        </p:nvSpPr>
        <p:spPr bwMode="auto">
          <a:xfrm>
            <a:off x="1023450" y="3814381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Tribe Member Development Plans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4" name="Text Placeholder 8"/>
          <p:cNvSpPr txBox="1">
            <a:spLocks/>
          </p:cNvSpPr>
          <p:nvPr/>
        </p:nvSpPr>
        <p:spPr bwMode="auto">
          <a:xfrm>
            <a:off x="3919050" y="49423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Culture Events/Delivery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5" name="Text Placeholder 8"/>
          <p:cNvSpPr txBox="1">
            <a:spLocks/>
          </p:cNvSpPr>
          <p:nvPr/>
        </p:nvSpPr>
        <p:spPr bwMode="auto">
          <a:xfrm>
            <a:off x="2878016" y="46523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Lendor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Relationships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6" name="Text Placeholder 8"/>
          <p:cNvSpPr txBox="1">
            <a:spLocks/>
          </p:cNvSpPr>
          <p:nvPr/>
        </p:nvSpPr>
        <p:spPr bwMode="auto">
          <a:xfrm>
            <a:off x="1823550" y="4074646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Test Home Delivery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7" name="Text Placeholder 8"/>
          <p:cNvSpPr txBox="1">
            <a:spLocks/>
          </p:cNvSpPr>
          <p:nvPr/>
        </p:nvSpPr>
        <p:spPr bwMode="auto">
          <a:xfrm>
            <a:off x="1828800" y="59477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Purchasing Old Vehicles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8" name="Text Placeholder 8"/>
          <p:cNvSpPr txBox="1">
            <a:spLocks/>
          </p:cNvSpPr>
          <p:nvPr/>
        </p:nvSpPr>
        <p:spPr bwMode="auto">
          <a:xfrm>
            <a:off x="838200" y="5029200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Consignment Model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9" name="Text Placeholder 8"/>
          <p:cNvSpPr txBox="1">
            <a:spLocks/>
          </p:cNvSpPr>
          <p:nvPr/>
        </p:nvSpPr>
        <p:spPr bwMode="auto">
          <a:xfrm>
            <a:off x="838200" y="59477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High Risk High Reward Purchases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0" name="Text Placeholder 8"/>
          <p:cNvSpPr txBox="1">
            <a:spLocks/>
          </p:cNvSpPr>
          <p:nvPr/>
        </p:nvSpPr>
        <p:spPr bwMode="auto">
          <a:xfrm>
            <a:off x="909150" y="4383553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Deep Sub Prime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+1,000 ACQ Fee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1" name="Text Placeholder 8"/>
          <p:cNvSpPr txBox="1">
            <a:spLocks/>
          </p:cNvSpPr>
          <p:nvPr/>
        </p:nvSpPr>
        <p:spPr bwMode="auto">
          <a:xfrm>
            <a:off x="2996113" y="4191274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Corp.Training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Initiatives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2" name="Text Placeholder 8"/>
          <p:cNvSpPr txBox="1">
            <a:spLocks/>
          </p:cNvSpPr>
          <p:nvPr/>
        </p:nvSpPr>
        <p:spPr bwMode="auto">
          <a:xfrm>
            <a:off x="2802120" y="548098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Own Bank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3" name="Text Placeholder 8"/>
          <p:cNvSpPr txBox="1">
            <a:spLocks/>
          </p:cNvSpPr>
          <p:nvPr/>
        </p:nvSpPr>
        <p:spPr bwMode="auto">
          <a:xfrm>
            <a:off x="1905000" y="5029200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Traditional Advertising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4" name="Text Placeholder 8"/>
          <p:cNvSpPr txBox="1">
            <a:spLocks/>
          </p:cNvSpPr>
          <p:nvPr/>
        </p:nvSpPr>
        <p:spPr bwMode="auto">
          <a:xfrm>
            <a:off x="838200" y="5490506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2</a:t>
            </a:r>
            <a:r>
              <a:rPr lang="en-US" sz="900" baseline="30000" dirty="0" smtClean="0">
                <a:solidFill>
                  <a:prstClr val="black"/>
                </a:solidFill>
                <a:latin typeface="Arial"/>
              </a:rPr>
              <a:t>nd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Location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5" name="Text Placeholder 8"/>
          <p:cNvSpPr txBox="1">
            <a:spLocks/>
          </p:cNvSpPr>
          <p:nvPr/>
        </p:nvSpPr>
        <p:spPr bwMode="auto">
          <a:xfrm>
            <a:off x="1894500" y="54524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Car Franchises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6" name="Text Placeholder 8"/>
          <p:cNvSpPr txBox="1">
            <a:spLocks/>
          </p:cNvSpPr>
          <p:nvPr/>
        </p:nvSpPr>
        <p:spPr bwMode="auto">
          <a:xfrm>
            <a:off x="4929023" y="3876675"/>
            <a:ext cx="954592" cy="457200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Pilot Self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Desking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 - Geoff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37" name="Text Placeholder 8"/>
          <p:cNvSpPr txBox="1">
            <a:spLocks/>
          </p:cNvSpPr>
          <p:nvPr/>
        </p:nvSpPr>
        <p:spPr bwMode="auto">
          <a:xfrm>
            <a:off x="3877663" y="3876675"/>
            <a:ext cx="805654" cy="3145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Expand location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5204" y="735992"/>
            <a:ext cx="4728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OBJECTIVE: EXIT 2015 SELLING 300 PER MONTH</a:t>
            </a:r>
          </a:p>
        </p:txBody>
      </p:sp>
    </p:spTree>
    <p:extLst>
      <p:ext uri="{BB962C8B-B14F-4D97-AF65-F5344CB8AC3E}">
        <p14:creationId xmlns:p14="http://schemas.microsoft.com/office/powerpoint/2010/main" val="9648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259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Axton</dc:creator>
  <cp:lastModifiedBy>Geoffrey Axton</cp:lastModifiedBy>
  <cp:revision>5</cp:revision>
  <cp:lastPrinted>2015-01-13T21:09:22Z</cp:lastPrinted>
  <dcterms:created xsi:type="dcterms:W3CDTF">2015-01-11T16:29:35Z</dcterms:created>
  <dcterms:modified xsi:type="dcterms:W3CDTF">2015-03-02T21:34:48Z</dcterms:modified>
</cp:coreProperties>
</file>