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63" r:id="rId3"/>
    <p:sldId id="264" r:id="rId4"/>
  </p:sldIdLst>
  <p:sldSz cx="9875838" cy="7772400"/>
  <p:notesSz cx="6934200" cy="9220200"/>
  <p:defaultTextStyle>
    <a:defPPr>
      <a:defRPr lang="en-US"/>
    </a:defPPr>
    <a:lvl1pPr marL="0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8943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7887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6830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5774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94719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93662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92606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91549" algn="l" defTabSz="99788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lank Template" id="{E535B05B-0E46-42DA-8795-99D57477BAC2}">
          <p14:sldIdLst/>
        </p14:section>
        <p14:section name="Q1 Templates" id="{F4840810-F25E-4474-9832-902C9167B038}">
          <p14:sldIdLst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92">
          <p15:clr>
            <a:srgbClr val="A4A3A4"/>
          </p15:clr>
        </p15:guide>
        <p15:guide id="2" pos="315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eston Hund" initials="P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946" y="-269"/>
      </p:cViewPr>
      <p:guideLst>
        <p:guide orient="horz" pos="192"/>
        <p:guide pos="315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04820" cy="461010"/>
          </a:xfrm>
          <a:prstGeom prst="rect">
            <a:avLst/>
          </a:prstGeom>
        </p:spPr>
        <p:txBody>
          <a:bodyPr vert="horz" lIns="92372" tIns="46187" rIns="92372" bIns="461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2"/>
            <a:ext cx="3004820" cy="461010"/>
          </a:xfrm>
          <a:prstGeom prst="rect">
            <a:avLst/>
          </a:prstGeom>
        </p:spPr>
        <p:txBody>
          <a:bodyPr vert="horz" lIns="92372" tIns="46187" rIns="92372" bIns="46187" rtlCol="0"/>
          <a:lstStyle>
            <a:lvl1pPr algn="r">
              <a:defRPr sz="1200"/>
            </a:lvl1pPr>
          </a:lstStyle>
          <a:p>
            <a:fld id="{F34AB268-C662-4E03-B25B-2FF241543D22}" type="datetimeFigureOut">
              <a:rPr lang="en-US" smtClean="0"/>
              <a:t>2/3/2015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70000" y="690563"/>
            <a:ext cx="43942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2" tIns="46187" rIns="92372" bIns="461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79596"/>
            <a:ext cx="5547360" cy="4149090"/>
          </a:xfrm>
          <a:prstGeom prst="rect">
            <a:avLst/>
          </a:prstGeom>
        </p:spPr>
        <p:txBody>
          <a:bodyPr vert="horz" lIns="92372" tIns="46187" rIns="92372" bIns="4618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3"/>
            <a:ext cx="3004820" cy="461010"/>
          </a:xfrm>
          <a:prstGeom prst="rect">
            <a:avLst/>
          </a:prstGeom>
        </p:spPr>
        <p:txBody>
          <a:bodyPr vert="horz" lIns="92372" tIns="46187" rIns="92372" bIns="461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593"/>
            <a:ext cx="3004820" cy="461010"/>
          </a:xfrm>
          <a:prstGeom prst="rect">
            <a:avLst/>
          </a:prstGeom>
        </p:spPr>
        <p:txBody>
          <a:bodyPr vert="horz" lIns="92372" tIns="46187" rIns="92372" bIns="46187" rtlCol="0" anchor="b"/>
          <a:lstStyle>
            <a:lvl1pPr algn="r">
              <a:defRPr sz="1200"/>
            </a:lvl1pPr>
          </a:lstStyle>
          <a:p>
            <a:fld id="{80BAB81D-291C-4A1C-8A18-ADF6C7A066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21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8943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7887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6830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5774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94719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93662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92606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91549" algn="l" defTabSz="997887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0633" y="304800"/>
            <a:ext cx="5843204" cy="420264"/>
          </a:xfrm>
        </p:spPr>
        <p:txBody>
          <a:bodyPr anchor="ctr">
            <a:noAutofit/>
          </a:bodyPr>
          <a:lstStyle>
            <a:lvl1pPr algn="l">
              <a:defRPr sz="2000">
                <a:latin typeface="Trade Gothic LT Std Cn" pitchFamily="50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642519" y="7541568"/>
            <a:ext cx="2590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978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0" dirty="0" smtClean="0">
                <a:solidFill>
                  <a:srgbClr val="898989"/>
                </a:solidFill>
              </a:rPr>
              <a:t>© </a:t>
            </a:r>
            <a:r>
              <a:rPr lang="en-US" sz="800" b="0" dirty="0" smtClean="0">
                <a:solidFill>
                  <a:srgbClr val="898989"/>
                </a:solidFill>
              </a:rPr>
              <a:t>Stagen</a:t>
            </a:r>
            <a:r>
              <a:rPr lang="en-US" sz="900" b="0" dirty="0" smtClean="0">
                <a:solidFill>
                  <a:srgbClr val="898989"/>
                </a:solidFill>
              </a:rPr>
              <a:t> All Rights Reserved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6929" y="417853"/>
            <a:ext cx="2361590" cy="19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617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phic with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7"/>
          </p:nvPr>
        </p:nvSpPr>
        <p:spPr>
          <a:xfrm>
            <a:off x="5143665" y="1590464"/>
            <a:ext cx="4589866" cy="5872479"/>
          </a:xfrm>
        </p:spPr>
        <p:txBody>
          <a:bodyPr lIns="0" tIns="0" rIns="0" bIns="0"/>
          <a:lstStyle>
            <a:lvl1pPr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8"/>
          </p:nvPr>
        </p:nvSpPr>
        <p:spPr>
          <a:xfrm>
            <a:off x="185172" y="1590464"/>
            <a:ext cx="4545286" cy="5872479"/>
          </a:xfrm>
        </p:spPr>
        <p:txBody>
          <a:bodyPr lIns="0" tIns="0" rIns="0" bIns="0"/>
          <a:lstStyle>
            <a:lvl1pPr>
              <a:spcBef>
                <a:spcPts val="441"/>
              </a:spcBef>
              <a:spcAft>
                <a:spcPts val="441"/>
              </a:spcAft>
              <a:defRPr/>
            </a:lvl1pPr>
            <a:lvl2pPr>
              <a:spcBef>
                <a:spcPts val="441"/>
              </a:spcBef>
              <a:spcAft>
                <a:spcPts val="441"/>
              </a:spcAft>
              <a:defRPr/>
            </a:lvl2pPr>
            <a:lvl3pPr>
              <a:spcBef>
                <a:spcPts val="441"/>
              </a:spcBef>
              <a:spcAft>
                <a:spcPts val="441"/>
              </a:spcAft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85172" y="834814"/>
            <a:ext cx="9548358" cy="591926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087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792" y="311256"/>
            <a:ext cx="8888254" cy="1295400"/>
          </a:xfrm>
          <a:prstGeom prst="rect">
            <a:avLst/>
          </a:prstGeom>
        </p:spPr>
        <p:txBody>
          <a:bodyPr vert="horz" lIns="99789" tIns="49894" rIns="99789" bIns="4989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792" y="1813561"/>
            <a:ext cx="8888254" cy="5129424"/>
          </a:xfrm>
          <a:prstGeom prst="rect">
            <a:avLst/>
          </a:prstGeom>
        </p:spPr>
        <p:txBody>
          <a:bodyPr vert="horz" lIns="99789" tIns="49894" rIns="99789" bIns="498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58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hf sldNum="0" hdr="0" dt="0"/>
  <p:txStyles>
    <p:titleStyle>
      <a:lvl1pPr algn="ctr" defTabSz="997887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4208" indent="-374208" algn="l" defTabSz="997887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0783" indent="-311839" algn="l" defTabSz="997887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47359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6302" indent="-249472" algn="l" defTabSz="997887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5247" indent="-249472" algn="l" defTabSz="997887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4190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43133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42078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41021" indent="-249472" algn="l" defTabSz="99788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8943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7887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6830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5774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94719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93662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2606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91549" algn="l" defTabSz="99788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MEETINGS TEMPLATE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137549"/>
              </p:ext>
            </p:extLst>
          </p:nvPr>
        </p:nvGraphicFramePr>
        <p:xfrm>
          <a:off x="210514" y="647306"/>
          <a:ext cx="9454812" cy="6900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205"/>
                <a:gridCol w="1752600"/>
                <a:gridCol w="3733800"/>
                <a:gridCol w="1984207"/>
              </a:tblGrid>
              <a:tr h="4320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Meeting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Frequency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Purpose(s)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Attendees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9360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Operational Meeting</a:t>
                      </a:r>
                    </a:p>
                    <a:p>
                      <a:r>
                        <a:rPr lang="en-US" sz="1400" dirty="0" smtClean="0"/>
                        <a:t>(Geoff/Steve)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-To</a:t>
                      </a:r>
                      <a:r>
                        <a:rPr lang="en-US" sz="1400" baseline="0" dirty="0" smtClean="0"/>
                        <a:t> identify key issues affecting achievement of </a:t>
                      </a:r>
                      <a:r>
                        <a:rPr lang="en-US" sz="1400" baseline="0" dirty="0" err="1" smtClean="0"/>
                        <a:t>KPIs</a:t>
                      </a:r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-Maintain focus on leading indicators</a:t>
                      </a:r>
                    </a:p>
                    <a:p>
                      <a:r>
                        <a:rPr lang="en-US" sz="1400" baseline="0" dirty="0" smtClean="0"/>
                        <a:t>-Agree actions and focus to get back on track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Leadership  Team – Steve,  Geoff, Eric, Doug, Peter, Ramon, Johnee, Lear, Brandi, Aaron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8716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Retreat</a:t>
                      </a:r>
                    </a:p>
                    <a:p>
                      <a:r>
                        <a:rPr lang="en-US" sz="1400" dirty="0" smtClean="0"/>
                        <a:t>(Geoff/  Steve)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Quarterly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-To review prior quarters performance</a:t>
                      </a:r>
                    </a:p>
                    <a:p>
                      <a:r>
                        <a:rPr lang="en-US" sz="1400" dirty="0" smtClean="0"/>
                        <a:t>-Discuss key issues and opportunities</a:t>
                      </a:r>
                    </a:p>
                    <a:p>
                      <a:r>
                        <a:rPr lang="en-US" sz="1400" dirty="0" smtClean="0"/>
                        <a:t>-Agree 2x2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KPIs</a:t>
                      </a:r>
                      <a:r>
                        <a:rPr lang="en-US" sz="1400" baseline="0" dirty="0" smtClean="0"/>
                        <a:t> and plan for coming quarter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Leadership Team+ selected attendees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56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 1 on 1</a:t>
                      </a:r>
                    </a:p>
                    <a:p>
                      <a:r>
                        <a:rPr lang="en-US" sz="1400" dirty="0" smtClean="0"/>
                        <a:t>(Geoff)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Review </a:t>
                      </a:r>
                      <a:r>
                        <a:rPr lang="en-US" sz="1400" baseline="0" dirty="0" smtClean="0"/>
                        <a:t>leading indicators, key behaviors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Identify actions for increased success (Peter, Ramon, Johnee, Lear)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Geoff, Peter, Ramon, Johnee,</a:t>
                      </a:r>
                      <a:r>
                        <a:rPr lang="en-US" sz="1400" baseline="0" dirty="0" smtClean="0"/>
                        <a:t> Lear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Purchasing</a:t>
                      </a:r>
                    </a:p>
                    <a:p>
                      <a:r>
                        <a:rPr lang="en-US" sz="1400" dirty="0" smtClean="0"/>
                        <a:t>(Peter)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Daily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To review daily purchases and to  game film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Agree approach and focus for  next day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Purchasing Team – Peter,</a:t>
                      </a:r>
                    </a:p>
                    <a:p>
                      <a:r>
                        <a:rPr lang="en-US" sz="1400" dirty="0" smtClean="0"/>
                        <a:t>Lear, Johnee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Game film Purchasing (Peter)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Review prior weeks purchases, hits/misses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Agree approach for coming week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Purchasing Team – Peter,</a:t>
                      </a:r>
                    </a:p>
                    <a:p>
                      <a:r>
                        <a:rPr lang="en-US" sz="1400" dirty="0" smtClean="0"/>
                        <a:t>Lear, Johnee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Recon Production Planning </a:t>
                      </a:r>
                    </a:p>
                    <a:p>
                      <a:r>
                        <a:rPr lang="en-US" sz="1400" dirty="0" smtClean="0"/>
                        <a:t>(Ramon)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Daily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To review previous days production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Agree production commitments for each dept.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Identify road blocks requiring WWW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All Recon Team – Ramon, QC, Techs, Parts, Cosmetic, Inventory.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Recon Improvement (ramon)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Share ideas on how to improve recon operations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Agree WWW on agreed improvements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Recon</a:t>
                      </a:r>
                      <a:r>
                        <a:rPr lang="en-US" sz="1400" baseline="0" dirty="0" smtClean="0"/>
                        <a:t> leadership – Ramon, Sullins, Bobby, Robert, Cory, Andrew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Recon Production Review</a:t>
                      </a:r>
                    </a:p>
                    <a:p>
                      <a:r>
                        <a:rPr lang="en-US" sz="1400" dirty="0" smtClean="0"/>
                        <a:t>(Ramon)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Daily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To game film days production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Identify road blocks requiring WWW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Recon</a:t>
                      </a:r>
                      <a:r>
                        <a:rPr lang="en-US" sz="1400" baseline="0" dirty="0" smtClean="0"/>
                        <a:t> leadership – Ramon, Sullins, Robert, Cory,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10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MEETINGS TEMPLATE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381653"/>
              </p:ext>
            </p:extLst>
          </p:nvPr>
        </p:nvGraphicFramePr>
        <p:xfrm>
          <a:off x="210514" y="647306"/>
          <a:ext cx="9454812" cy="6649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205"/>
                <a:gridCol w="1752600"/>
                <a:gridCol w="3733800"/>
                <a:gridCol w="1984207"/>
              </a:tblGrid>
              <a:tr h="4320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Meeting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Frequency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Purpose(s)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Attendees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7494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Sales leaders</a:t>
                      </a:r>
                    </a:p>
                    <a:p>
                      <a:r>
                        <a:rPr lang="en-US" sz="1400" dirty="0" smtClean="0"/>
                        <a:t>(Eric)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Daily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To review sales “state of Play”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Agree focus of leaders working with CEOs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Sales Leadership</a:t>
                      </a:r>
                      <a:r>
                        <a:rPr lang="en-US" sz="1400" baseline="0" dirty="0" smtClean="0"/>
                        <a:t> – Eric, Doug, Vance, Aaron, Mike, Ashli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77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CEO New</a:t>
                      </a:r>
                      <a:r>
                        <a:rPr lang="en-US" sz="1400" baseline="0" dirty="0" smtClean="0"/>
                        <a:t> Hire development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(Doug)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Daily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One – on -  one reviews with new hires to assess and agree development plans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Doug+ new hire CEOs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56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Credit</a:t>
                      </a:r>
                      <a:r>
                        <a:rPr lang="en-US" sz="1400" baseline="0" dirty="0" smtClean="0"/>
                        <a:t> Finance Meeting</a:t>
                      </a:r>
                    </a:p>
                    <a:p>
                      <a:r>
                        <a:rPr lang="en-US" sz="1400" baseline="0" dirty="0" smtClean="0"/>
                        <a:t>(Vance)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To </a:t>
                      </a:r>
                      <a:r>
                        <a:rPr lang="en-US" sz="1400" baseline="0" dirty="0" err="1" smtClean="0"/>
                        <a:t>gamefilm</a:t>
                      </a:r>
                      <a:endParaRPr lang="en-US" sz="1400" baseline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Agree approach and focus for  next day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Purchasing Team – Peter,</a:t>
                      </a:r>
                    </a:p>
                    <a:p>
                      <a:r>
                        <a:rPr lang="en-US" sz="1400" dirty="0" smtClean="0"/>
                        <a:t>Lear, Johnee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CEO</a:t>
                      </a:r>
                      <a:r>
                        <a:rPr lang="en-US" sz="1400" baseline="0" dirty="0" smtClean="0"/>
                        <a:t> Group Coaching</a:t>
                      </a:r>
                    </a:p>
                    <a:p>
                      <a:r>
                        <a:rPr lang="en-US" sz="1400" baseline="0" dirty="0" smtClean="0"/>
                        <a:t>(Vance)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Twice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To game film CEO</a:t>
                      </a:r>
                      <a:r>
                        <a:rPr lang="en-US" sz="1400" baseline="0" dirty="0" smtClean="0"/>
                        <a:t> performance with CEO team leaders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Share best practice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agree actions to  improve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Sales Leaders – Vance, Mike, Aaron, Ashli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CEO Daily Huddle </a:t>
                      </a:r>
                    </a:p>
                    <a:p>
                      <a:r>
                        <a:rPr lang="en-US" sz="1400" dirty="0" smtClean="0"/>
                        <a:t>(Eric)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Daily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</a:t>
                      </a:r>
                      <a:r>
                        <a:rPr lang="en-US" sz="1400" baseline="0" dirty="0" smtClean="0"/>
                        <a:t> Gain committed actions from each CEO for driving days performance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Eric, sales Leaders and CEOs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Goal Setting</a:t>
                      </a:r>
                      <a:r>
                        <a:rPr lang="en-US" sz="1400" baseline="0" dirty="0" smtClean="0"/>
                        <a:t> -</a:t>
                      </a:r>
                      <a:r>
                        <a:rPr lang="en-US" sz="1400" dirty="0" smtClean="0"/>
                        <a:t>Best Year of Life</a:t>
                      </a:r>
                    </a:p>
                    <a:p>
                      <a:r>
                        <a:rPr lang="en-US" sz="1400" dirty="0" smtClean="0"/>
                        <a:t>(Aaron)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-Developing better skills to track and be</a:t>
                      </a:r>
                      <a:r>
                        <a:rPr lang="en-US" sz="1400" baseline="0" dirty="0" smtClean="0"/>
                        <a:t> accountable  for goals</a:t>
                      </a:r>
                    </a:p>
                    <a:p>
                      <a:r>
                        <a:rPr lang="en-US" sz="1400" baseline="0" dirty="0" smtClean="0"/>
                        <a:t>- Sharing best practices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Aaron, Esther, Jay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Lunch with the Boss</a:t>
                      </a:r>
                    </a:p>
                    <a:p>
                      <a:r>
                        <a:rPr lang="en-US" sz="1400" dirty="0" smtClean="0"/>
                        <a:t>(Steve)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Monthly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To gain feedback from tribe members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To give tribe members an opportunity to ask Steve questions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Steve + selected employees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 1 on 1</a:t>
                      </a:r>
                    </a:p>
                    <a:p>
                      <a:r>
                        <a:rPr lang="en-US" sz="1400" dirty="0" smtClean="0"/>
                        <a:t>(Steve)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Review </a:t>
                      </a:r>
                      <a:r>
                        <a:rPr lang="en-US" sz="1400" baseline="0" dirty="0" err="1" smtClean="0"/>
                        <a:t>WIGs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KPIs</a:t>
                      </a:r>
                      <a:r>
                        <a:rPr lang="en-US" sz="1400" baseline="0" dirty="0" smtClean="0"/>
                        <a:t>, Leading indicators with leadership team members (Eric, Brandi, Doug, Aaron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Steve + </a:t>
                      </a:r>
                      <a:r>
                        <a:rPr lang="en-US" sz="1400" dirty="0" err="1" smtClean="0"/>
                        <a:t>eric</a:t>
                      </a:r>
                      <a:r>
                        <a:rPr lang="en-US" sz="1400" dirty="0" smtClean="0"/>
                        <a:t>,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doug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brandi</a:t>
                      </a:r>
                      <a:r>
                        <a:rPr lang="en-US" sz="1400" baseline="0" dirty="0" smtClean="0"/>
                        <a:t>, </a:t>
                      </a:r>
                      <a:r>
                        <a:rPr lang="en-US" sz="1400" baseline="0" dirty="0" err="1" smtClean="0"/>
                        <a:t>aaron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94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MEETINGS TEMPLATE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603815"/>
              </p:ext>
            </p:extLst>
          </p:nvPr>
        </p:nvGraphicFramePr>
        <p:xfrm>
          <a:off x="210514" y="647306"/>
          <a:ext cx="9454812" cy="64516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205"/>
                <a:gridCol w="1752600"/>
                <a:gridCol w="3733800"/>
                <a:gridCol w="1984207"/>
              </a:tblGrid>
              <a:tr h="4320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Meeting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Frequency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Purpose(s)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1"/>
                          </a:solidFill>
                        </a:rPr>
                        <a:t>Attendees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 marL="99454" marR="99454" marT="49727" marB="4972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7494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Self meeting</a:t>
                      </a:r>
                    </a:p>
                    <a:p>
                      <a:r>
                        <a:rPr lang="en-US" sz="1400" dirty="0" smtClean="0"/>
                        <a:t>(Steve)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Game film week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Set priorities  for coming week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Steve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778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Monthly Kick Off </a:t>
                      </a:r>
                    </a:p>
                    <a:p>
                      <a:r>
                        <a:rPr lang="en-US" sz="1400" dirty="0" smtClean="0"/>
                        <a:t>(Steve)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Monthly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Celebrate prior month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Share events and insights with all tribe members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Steve + all employees and vendors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569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New Hire Orientation </a:t>
                      </a:r>
                    </a:p>
                    <a:p>
                      <a:r>
                        <a:rPr lang="en-US" sz="1400" dirty="0" smtClean="0"/>
                        <a:t>(Steve / Brandi)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Monthly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1 weeks onboarding of all new tribe members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Orientation of new hires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Steve, Brandi and various other leaders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Birthday Celebration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Monthly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dirty="0" smtClean="0"/>
                        <a:t>Celebrate tribe members with birthdays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Steve + employees</a:t>
                      </a:r>
                      <a:r>
                        <a:rPr lang="en-US" sz="1400" baseline="0" dirty="0" smtClean="0"/>
                        <a:t> with birthdays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NPS Initiative</a:t>
                      </a:r>
                    </a:p>
                    <a:p>
                      <a:r>
                        <a:rPr lang="en-US" sz="1400" dirty="0" smtClean="0"/>
                        <a:t>(Brandi)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Weekly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err="1" smtClean="0"/>
                        <a:t>Gamefilm</a:t>
                      </a:r>
                      <a:r>
                        <a:rPr lang="en-US" sz="1400" baseline="0" dirty="0" smtClean="0"/>
                        <a:t> how  introduction of NPS is going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Identify road blocks and agree WWW for improvements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Brandi + Settlement Team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-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5498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 marL="99454" marR="99454" marT="49727" marB="4972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8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1075</TotalTime>
  <Words>660</Words>
  <Application>Microsoft Office PowerPoint</Application>
  <PresentationFormat>Custom</PresentationFormat>
  <Paragraphs>153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Trade Gothic LT Std Cn</vt:lpstr>
      <vt:lpstr>Office Theme</vt:lpstr>
      <vt:lpstr>STRUCTURAL MEETINGS TEMPLATE</vt:lpstr>
      <vt:lpstr>STRUCTURAL MEETINGS TEMPLATE</vt:lpstr>
      <vt:lpstr>STRUCTURAL MEETINGS TEMPLATE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X 2 PRIORITIZATION MATRIX</dc:title>
  <dc:creator>Preston Hund</dc:creator>
  <cp:lastModifiedBy>Geoffrey Axton</cp:lastModifiedBy>
  <cp:revision>52</cp:revision>
  <cp:lastPrinted>2013-05-28T15:05:25Z</cp:lastPrinted>
  <dcterms:created xsi:type="dcterms:W3CDTF">2013-01-29T19:59:05Z</dcterms:created>
  <dcterms:modified xsi:type="dcterms:W3CDTF">2015-02-03T19:57:15Z</dcterms:modified>
</cp:coreProperties>
</file>