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875838" cy="7772400"/>
  <p:notesSz cx="6934200" cy="9220200"/>
  <p:defaultTextStyle>
    <a:defPPr>
      <a:defRPr lang="en-US"/>
    </a:defPPr>
    <a:lvl1pPr marL="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ank Template" id="{E535B05B-0E46-42DA-8795-99D57477BAC2}">
          <p14:sldIdLst/>
        </p14:section>
        <p14:section name="Q1 Templates" id="{F4840810-F25E-4474-9832-902C9167B038}">
          <p14:sldIdLst>
            <p14:sldId id="26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ston Hund" initials="P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2232" y="-594"/>
      </p:cViewPr>
      <p:guideLst>
        <p:guide orient="horz" pos="192"/>
        <p:guide pos="3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2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/>
          <a:lstStyle>
            <a:lvl1pPr algn="r">
              <a:defRPr sz="1200"/>
            </a:lvl1pPr>
          </a:lstStyle>
          <a:p>
            <a:fld id="{F34AB268-C662-4E03-B25B-2FF241543D22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90563"/>
            <a:ext cx="43942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7" rIns="92372" bIns="461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72" tIns="46187" rIns="92372" bIns="461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3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3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 anchor="b"/>
          <a:lstStyle>
            <a:lvl1pPr algn="r">
              <a:defRPr sz="1200"/>
            </a:lvl1pPr>
          </a:lstStyle>
          <a:p>
            <a:fld id="{80BAB81D-291C-4A1C-8A18-ADF6C7A0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2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33" y="304800"/>
            <a:ext cx="5843204" cy="420264"/>
          </a:xfrm>
        </p:spPr>
        <p:txBody>
          <a:bodyPr anchor="ctr">
            <a:noAutofit/>
          </a:bodyPr>
          <a:lstStyle>
            <a:lvl1pPr algn="l">
              <a:defRPr sz="2000">
                <a:latin typeface="Trade Gothic LT Std Cn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642519" y="7541568"/>
            <a:ext cx="259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97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 smtClean="0">
                <a:solidFill>
                  <a:srgbClr val="898989"/>
                </a:solidFill>
              </a:rPr>
              <a:t>© </a:t>
            </a:r>
            <a:r>
              <a:rPr lang="en-US" sz="800" b="0" dirty="0" smtClean="0">
                <a:solidFill>
                  <a:srgbClr val="898989"/>
                </a:solidFill>
              </a:rPr>
              <a:t>Stagen</a:t>
            </a:r>
            <a:r>
              <a:rPr lang="en-US" sz="900" b="0" dirty="0" smtClean="0">
                <a:solidFill>
                  <a:srgbClr val="898989"/>
                </a:solidFill>
              </a:rPr>
              <a:t> All Rights Reserved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929" y="417853"/>
            <a:ext cx="2361590" cy="19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1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5143665" y="1590464"/>
            <a:ext cx="4589866" cy="5872479"/>
          </a:xfr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185172" y="1590464"/>
            <a:ext cx="4545286" cy="5872479"/>
          </a:xfrm>
        </p:spPr>
        <p:txBody>
          <a:bodyPr lIns="0" tIns="0" rIns="0" bIns="0"/>
          <a:lstStyle>
            <a:lvl1pPr>
              <a:spcBef>
                <a:spcPts val="441"/>
              </a:spcBef>
              <a:spcAft>
                <a:spcPts val="441"/>
              </a:spcAft>
              <a:defRPr/>
            </a:lvl1pPr>
            <a:lvl2pPr>
              <a:spcBef>
                <a:spcPts val="441"/>
              </a:spcBef>
              <a:spcAft>
                <a:spcPts val="441"/>
              </a:spcAft>
              <a:defRPr/>
            </a:lvl2pPr>
            <a:lvl3pPr>
              <a:spcBef>
                <a:spcPts val="441"/>
              </a:spcBef>
              <a:spcAft>
                <a:spcPts val="441"/>
              </a:spcAft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85172" y="834814"/>
            <a:ext cx="9548358" cy="59192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8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92" y="311256"/>
            <a:ext cx="8888254" cy="1295400"/>
          </a:xfrm>
          <a:prstGeom prst="rect">
            <a:avLst/>
          </a:prstGeom>
        </p:spPr>
        <p:txBody>
          <a:bodyPr vert="horz" lIns="99789" tIns="49894" rIns="99789" bIns="49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813561"/>
            <a:ext cx="8888254" cy="5129424"/>
          </a:xfrm>
          <a:prstGeom prst="rect">
            <a:avLst/>
          </a:prstGeom>
        </p:spPr>
        <p:txBody>
          <a:bodyPr vert="horz" lIns="99789" tIns="49894" rIns="99789" bIns="49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8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sldNum="0" hdr="0" dt="0"/>
  <p:txStyles>
    <p:titleStyle>
      <a:lvl1pPr algn="ctr" defTabSz="997887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208" indent="-374208" algn="l" defTabSz="997887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83" indent="-311839" algn="l" defTabSz="99788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359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302" indent="-249472" algn="l" defTabSz="99788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247" indent="-249472" algn="l" defTabSz="99788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190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3133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078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021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43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87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83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774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71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662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606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54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MEETINGS TEMPLATE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73309"/>
              </p:ext>
            </p:extLst>
          </p:nvPr>
        </p:nvGraphicFramePr>
        <p:xfrm>
          <a:off x="210514" y="838200"/>
          <a:ext cx="9454812" cy="635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8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STRUCTURAL MEETINGS TEMPLATE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X 2 PRIORITIZATION MATRIX</dc:title>
  <dc:creator>Preston Hund</dc:creator>
  <cp:lastModifiedBy>Jay Swindle</cp:lastModifiedBy>
  <cp:revision>45</cp:revision>
  <cp:lastPrinted>2013-05-28T15:05:25Z</cp:lastPrinted>
  <dcterms:created xsi:type="dcterms:W3CDTF">2013-01-29T19:59:05Z</dcterms:created>
  <dcterms:modified xsi:type="dcterms:W3CDTF">2014-03-10T17:44:37Z</dcterms:modified>
</cp:coreProperties>
</file>