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7" r:id="rId1"/>
    <p:sldMasterId id="2147483870" r:id="rId2"/>
  </p:sldMasterIdLst>
  <p:notesMasterIdLst>
    <p:notesMasterId r:id="rId11"/>
  </p:notesMasterIdLst>
  <p:handoutMasterIdLst>
    <p:handoutMasterId r:id="rId12"/>
  </p:handoutMasterIdLst>
  <p:sldIdLst>
    <p:sldId id="644" r:id="rId3"/>
    <p:sldId id="645" r:id="rId4"/>
    <p:sldId id="646" r:id="rId5"/>
    <p:sldId id="647" r:id="rId6"/>
    <p:sldId id="648" r:id="rId7"/>
    <p:sldId id="649" r:id="rId8"/>
    <p:sldId id="650" r:id="rId9"/>
    <p:sldId id="396" r:id="rId10"/>
  </p:sldIdLst>
  <p:sldSz cx="9144000" cy="6858000" type="screen4x3"/>
  <p:notesSz cx="6934200" cy="92329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1082C8"/>
    <a:srgbClr val="9E2B1E"/>
    <a:srgbClr val="64B6E3"/>
    <a:srgbClr val="4592E8"/>
    <a:srgbClr val="1082E8"/>
    <a:srgbClr val="8DC0D8"/>
    <a:srgbClr val="64ACD8"/>
    <a:srgbClr val="0088F8"/>
    <a:srgbClr val="008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6807" autoAdjust="0"/>
  </p:normalViewPr>
  <p:slideViewPr>
    <p:cSldViewPr snapToGrid="0">
      <p:cViewPr>
        <p:scale>
          <a:sx n="80" d="100"/>
          <a:sy n="80" d="100"/>
        </p:scale>
        <p:origin x="-968" y="-720"/>
      </p:cViewPr>
      <p:guideLst>
        <p:guide orient="horz" pos="4040"/>
        <p:guide orient="horz" pos="4319"/>
        <p:guide orient="horz" pos="1142"/>
        <p:guide pos="4170"/>
        <p:guide pos="3428"/>
        <p:guide pos="5759"/>
        <p:guide pos="4209"/>
        <p:guide pos="4147"/>
      </p:guideLst>
    </p:cSldViewPr>
  </p:slideViewPr>
  <p:notesTextViewPr>
    <p:cViewPr>
      <p:scale>
        <a:sx n="100" d="100"/>
        <a:sy n="100" d="100"/>
      </p:scale>
      <p:origin x="0" y="0"/>
    </p:cViewPr>
  </p:notesTextViewPr>
  <p:sorterViewPr>
    <p:cViewPr>
      <p:scale>
        <a:sx n="100" d="100"/>
        <a:sy n="100" d="100"/>
      </p:scale>
      <p:origin x="0" y="5088"/>
    </p:cViewPr>
  </p:sorterViewPr>
  <p:notesViewPr>
    <p:cSldViewPr snapToGrid="0">
      <p:cViewPr varScale="1">
        <p:scale>
          <a:sx n="63" d="100"/>
          <a:sy n="63" d="100"/>
        </p:scale>
        <p:origin x="-2862" y="-11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36" tIns="45718" rIns="91436" bIns="45718" rtlCol="0"/>
          <a:lstStyle>
            <a:lvl1pPr algn="l">
              <a:defRPr sz="1200">
                <a:latin typeface="Arial" pitchFamily="34" charset="0"/>
                <a:ea typeface="ＭＳ Ｐゴシック" pitchFamily="-112" charset="-128"/>
                <a:cs typeface="+mn-cs"/>
              </a:defRPr>
            </a:lvl1pPr>
          </a:lstStyle>
          <a:p>
            <a:pPr>
              <a:defRPr/>
            </a:pPr>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wrap="square" lIns="91436" tIns="45718" rIns="91436" bIns="45718" numCol="1" anchor="t" anchorCtr="0" compatLnSpc="1">
            <a:prstTxWarp prst="textNoShape">
              <a:avLst/>
            </a:prstTxWarp>
          </a:bodyPr>
          <a:lstStyle>
            <a:lvl1pPr algn="r">
              <a:defRPr sz="1200">
                <a:ea typeface="ＭＳ Ｐゴシック" charset="-128"/>
                <a:cs typeface="+mn-cs"/>
              </a:defRPr>
            </a:lvl1pPr>
          </a:lstStyle>
          <a:p>
            <a:pPr>
              <a:defRPr/>
            </a:pPr>
            <a:r>
              <a:rPr lang="en-US" dirty="0"/>
              <a:t>ILP </a:t>
            </a:r>
            <a:r>
              <a:rPr lang="en-US" dirty="0" smtClean="0"/>
              <a:t>Q4 </a:t>
            </a:r>
            <a:r>
              <a:rPr lang="en-US" dirty="0"/>
              <a:t>Workshop</a:t>
            </a:r>
          </a:p>
        </p:txBody>
      </p:sp>
      <p:sp>
        <p:nvSpPr>
          <p:cNvPr id="4" name="Footer Placeholder 3"/>
          <p:cNvSpPr>
            <a:spLocks noGrp="1"/>
          </p:cNvSpPr>
          <p:nvPr>
            <p:ph type="ftr" sz="quarter" idx="2"/>
          </p:nvPr>
        </p:nvSpPr>
        <p:spPr>
          <a:xfrm>
            <a:off x="0" y="8769351"/>
            <a:ext cx="3005138" cy="461963"/>
          </a:xfrm>
          <a:prstGeom prst="rect">
            <a:avLst/>
          </a:prstGeom>
        </p:spPr>
        <p:txBody>
          <a:bodyPr vert="horz" lIns="91436" tIns="45718" rIns="91436" bIns="45718" rtlCol="0" anchor="b"/>
          <a:lstStyle>
            <a:lvl1pPr algn="l">
              <a:defRPr sz="1200">
                <a:latin typeface="Arial" pitchFamily="34"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3927475" y="8769351"/>
            <a:ext cx="3005138" cy="461963"/>
          </a:xfrm>
          <a:prstGeom prst="rect">
            <a:avLst/>
          </a:prstGeom>
        </p:spPr>
        <p:txBody>
          <a:bodyPr vert="horz" wrap="square" lIns="91436" tIns="45718" rIns="91436" bIns="45718" numCol="1" anchor="b" anchorCtr="0" compatLnSpc="1">
            <a:prstTxWarp prst="textNoShape">
              <a:avLst/>
            </a:prstTxWarp>
          </a:bodyPr>
          <a:lstStyle>
            <a:lvl1pPr algn="r">
              <a:defRPr sz="1200">
                <a:ea typeface="ＭＳ Ｐゴシック" charset="-128"/>
                <a:cs typeface="+mn-cs"/>
              </a:defRPr>
            </a:lvl1pPr>
          </a:lstStyle>
          <a:p>
            <a:pPr>
              <a:defRPr/>
            </a:pPr>
            <a:fld id="{2FF79EB2-A756-4489-BBC4-F14C51FB62F6}" type="slidenum">
              <a:rPr lang="en-US"/>
              <a:pPr>
                <a:defRPr/>
              </a:pPr>
              <a:t>‹#›</a:t>
            </a:fld>
            <a:endParaRPr lang="en-US"/>
          </a:p>
        </p:txBody>
      </p:sp>
    </p:spTree>
    <p:extLst>
      <p:ext uri="{BB962C8B-B14F-4D97-AF65-F5344CB8AC3E}">
        <p14:creationId xmlns:p14="http://schemas.microsoft.com/office/powerpoint/2010/main" val="1087676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77" tIns="46189" rIns="92377" bIns="46189" rtlCol="0"/>
          <a:lstStyle>
            <a:lvl1pPr algn="l">
              <a:defRPr sz="1200">
                <a:latin typeface="Arial" pitchFamily="34" charset="0"/>
                <a:ea typeface="ＭＳ Ｐゴシック" pitchFamily="-112" charset="-128"/>
                <a:cs typeface="+mn-cs"/>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wrap="square" lIns="92377" tIns="46189" rIns="92377" bIns="46189" numCol="1" anchor="t" anchorCtr="0" compatLnSpc="1">
            <a:prstTxWarp prst="textNoShape">
              <a:avLst/>
            </a:prstTxWarp>
          </a:bodyPr>
          <a:lstStyle>
            <a:lvl1pPr algn="r">
              <a:defRPr sz="1200">
                <a:ea typeface="ＭＳ Ｐゴシック" charset="-128"/>
                <a:cs typeface="+mn-cs"/>
              </a:defRPr>
            </a:lvl1pPr>
          </a:lstStyle>
          <a:p>
            <a:pPr>
              <a:defRPr/>
            </a:pPr>
            <a:fld id="{16654E52-7101-4273-BB91-4A6C1DD1412F}" type="datetime1">
              <a:rPr lang="en-US"/>
              <a:pPr>
                <a:defRPr/>
              </a:pPr>
              <a:t>8/7/17</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7" tIns="46189" rIns="92377" bIns="46189" rtlCol="0" anchor="ctr"/>
          <a:lstStyle/>
          <a:p>
            <a:pPr lvl="0"/>
            <a:endParaRPr lang="en-US" noProof="0" dirty="0"/>
          </a:p>
        </p:txBody>
      </p:sp>
      <p:sp>
        <p:nvSpPr>
          <p:cNvPr id="5" name="Notes Placeholder 4"/>
          <p:cNvSpPr>
            <a:spLocks noGrp="1"/>
          </p:cNvSpPr>
          <p:nvPr>
            <p:ph type="body" sz="quarter" idx="3"/>
          </p:nvPr>
        </p:nvSpPr>
        <p:spPr>
          <a:xfrm>
            <a:off x="693740" y="4386263"/>
            <a:ext cx="5546725" cy="4154487"/>
          </a:xfrm>
          <a:prstGeom prst="rect">
            <a:avLst/>
          </a:prstGeom>
        </p:spPr>
        <p:txBody>
          <a:bodyPr vert="horz" lIns="92377" tIns="46189" rIns="92377" bIns="461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769351"/>
            <a:ext cx="3005138" cy="461963"/>
          </a:xfrm>
          <a:prstGeom prst="rect">
            <a:avLst/>
          </a:prstGeom>
        </p:spPr>
        <p:txBody>
          <a:bodyPr vert="horz" lIns="92377" tIns="46189" rIns="92377" bIns="46189" rtlCol="0" anchor="b"/>
          <a:lstStyle>
            <a:lvl1pPr algn="l">
              <a:defRPr sz="1200">
                <a:latin typeface="Arial" pitchFamily="34" charset="0"/>
                <a:ea typeface="ＭＳ Ｐゴシック" pitchFamily="-112" charset="-128"/>
                <a:cs typeface="+mn-cs"/>
              </a:defRPr>
            </a:lvl1pPr>
          </a:lstStyle>
          <a:p>
            <a:pPr>
              <a:defRPr/>
            </a:pPr>
            <a:endParaRPr lang="en-US"/>
          </a:p>
        </p:txBody>
      </p:sp>
      <p:sp>
        <p:nvSpPr>
          <p:cNvPr id="7" name="Slide Number Placeholder 6"/>
          <p:cNvSpPr>
            <a:spLocks noGrp="1"/>
          </p:cNvSpPr>
          <p:nvPr>
            <p:ph type="sldNum" sz="quarter" idx="5"/>
          </p:nvPr>
        </p:nvSpPr>
        <p:spPr>
          <a:xfrm>
            <a:off x="3927475" y="8769351"/>
            <a:ext cx="3005138" cy="461963"/>
          </a:xfrm>
          <a:prstGeom prst="rect">
            <a:avLst/>
          </a:prstGeom>
        </p:spPr>
        <p:txBody>
          <a:bodyPr vert="horz" wrap="square" lIns="92377" tIns="46189" rIns="92377" bIns="46189" numCol="1" anchor="b" anchorCtr="0" compatLnSpc="1">
            <a:prstTxWarp prst="textNoShape">
              <a:avLst/>
            </a:prstTxWarp>
          </a:bodyPr>
          <a:lstStyle>
            <a:lvl1pPr algn="r">
              <a:defRPr sz="1200">
                <a:ea typeface="ＭＳ Ｐゴシック" charset="-128"/>
                <a:cs typeface="+mn-cs"/>
              </a:defRPr>
            </a:lvl1pPr>
          </a:lstStyle>
          <a:p>
            <a:pPr>
              <a:defRPr/>
            </a:pPr>
            <a:fld id="{C23659FD-3154-4C9A-8AB2-BA7BE6560A59}" type="slidenum">
              <a:rPr lang="en-US"/>
              <a:pPr>
                <a:defRPr/>
              </a:pPr>
              <a:t>‹#›</a:t>
            </a:fld>
            <a:endParaRPr lang="en-US"/>
          </a:p>
        </p:txBody>
      </p:sp>
    </p:spTree>
    <p:extLst>
      <p:ext uri="{BB962C8B-B14F-4D97-AF65-F5344CB8AC3E}">
        <p14:creationId xmlns:p14="http://schemas.microsoft.com/office/powerpoint/2010/main" val="3609079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5224462" y="5350437"/>
            <a:ext cx="3657600" cy="199981"/>
          </a:xfrm>
          <a:prstGeom prst="rect">
            <a:avLst/>
          </a:prstGeom>
        </p:spPr>
        <p:txBody>
          <a:bodyPr lIns="0" tIns="91440" rIns="0" bIns="91440" anchor="ctr" anchorCtr="0">
            <a:noAutofit/>
          </a:bodyPr>
          <a:lstStyle>
            <a:lvl1pPr marL="0" indent="0">
              <a:buNone/>
              <a:defRPr sz="14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Text Placeholder 2"/>
          <p:cNvSpPr>
            <a:spLocks noGrp="1"/>
          </p:cNvSpPr>
          <p:nvPr>
            <p:ph type="body" idx="12"/>
          </p:nvPr>
        </p:nvSpPr>
        <p:spPr>
          <a:xfrm>
            <a:off x="5224462" y="5000806"/>
            <a:ext cx="3657600" cy="299972"/>
          </a:xfrm>
          <a:prstGeom prst="rect">
            <a:avLst/>
          </a:prstGeom>
        </p:spPr>
        <p:txBody>
          <a:bodyPr lIns="0" tIns="91440" rIns="0" bIns="91440" anchor="ctr" anchorCtr="0">
            <a:noAutofit/>
          </a:bodyPr>
          <a:lstStyle>
            <a:lvl1pPr marL="0" indent="0">
              <a:buNone/>
              <a:defRPr sz="18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Boxes &amp; Bullets">
    <p:spTree>
      <p:nvGrpSpPr>
        <p:cNvPr id="1" name=""/>
        <p:cNvGrpSpPr/>
        <p:nvPr/>
      </p:nvGrpSpPr>
      <p:grpSpPr>
        <a:xfrm>
          <a:off x="0" y="0"/>
          <a:ext cx="0" cy="0"/>
          <a:chOff x="0" y="0"/>
          <a:chExt cx="0" cy="0"/>
        </a:xfrm>
      </p:grpSpPr>
      <p:sp>
        <p:nvSpPr>
          <p:cNvPr id="15" name="Text Placeholder 26"/>
          <p:cNvSpPr>
            <a:spLocks noGrp="1"/>
          </p:cNvSpPr>
          <p:nvPr>
            <p:ph type="body" sz="quarter" idx="25"/>
          </p:nvPr>
        </p:nvSpPr>
        <p:spPr>
          <a:xfrm>
            <a:off x="6773332" y="826512"/>
            <a:ext cx="2196041" cy="595887"/>
          </a:xfrm>
          <a:solidFill>
            <a:schemeClr val="accent3"/>
          </a:solidFill>
        </p:spPr>
        <p:txBody>
          <a:bodyPr anchor="ctr"/>
          <a:lstStyle>
            <a:lvl1pPr marL="0" indent="0" algn="ctr">
              <a:spcBef>
                <a:spcPts val="0"/>
              </a:spcBef>
              <a:spcAft>
                <a:spcPts val="0"/>
              </a:spcAft>
              <a:buNone/>
              <a:defRPr sz="1600" b="1">
                <a:solidFill>
                  <a:schemeClr val="bg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6" name="Text Placeholder 26"/>
          <p:cNvSpPr>
            <a:spLocks noGrp="1"/>
          </p:cNvSpPr>
          <p:nvPr>
            <p:ph type="body" sz="quarter" idx="26"/>
          </p:nvPr>
        </p:nvSpPr>
        <p:spPr>
          <a:xfrm>
            <a:off x="4384146" y="826512"/>
            <a:ext cx="2196041" cy="595887"/>
          </a:xfrm>
          <a:solidFill>
            <a:schemeClr val="accent3"/>
          </a:solidFill>
        </p:spPr>
        <p:txBody>
          <a:bodyPr anchor="ctr"/>
          <a:lstStyle>
            <a:lvl1pPr marL="0" indent="0" algn="ctr">
              <a:spcBef>
                <a:spcPts val="0"/>
              </a:spcBef>
              <a:spcAft>
                <a:spcPts val="0"/>
              </a:spcAft>
              <a:buNone/>
              <a:defRPr sz="1600" b="1">
                <a:solidFill>
                  <a:schemeClr val="bg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21" name="Text Placeholder 26"/>
          <p:cNvSpPr>
            <a:spLocks noGrp="1"/>
          </p:cNvSpPr>
          <p:nvPr>
            <p:ph type="body" sz="quarter" idx="27"/>
          </p:nvPr>
        </p:nvSpPr>
        <p:spPr>
          <a:xfrm>
            <a:off x="1994959" y="826512"/>
            <a:ext cx="2196041" cy="595887"/>
          </a:xfrm>
          <a:solidFill>
            <a:schemeClr val="accent3"/>
          </a:solidFill>
        </p:spPr>
        <p:txBody>
          <a:bodyPr anchor="ctr"/>
          <a:lstStyle>
            <a:lvl1pPr marL="0" indent="0" algn="ctr">
              <a:spcBef>
                <a:spcPts val="0"/>
              </a:spcBef>
              <a:spcAft>
                <a:spcPts val="0"/>
              </a:spcAft>
              <a:buNone/>
              <a:defRPr sz="1600" b="1">
                <a:solidFill>
                  <a:schemeClr val="bg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7" name="Text Placeholder 5"/>
          <p:cNvSpPr>
            <a:spLocks noGrp="1"/>
          </p:cNvSpPr>
          <p:nvPr>
            <p:ph type="body" sz="quarter" idx="15"/>
          </p:nvPr>
        </p:nvSpPr>
        <p:spPr>
          <a:xfrm>
            <a:off x="2006601" y="1490133"/>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9" name="Text Placeholder 5"/>
          <p:cNvSpPr>
            <a:spLocks noGrp="1"/>
          </p:cNvSpPr>
          <p:nvPr>
            <p:ph type="body" sz="quarter" idx="28"/>
          </p:nvPr>
        </p:nvSpPr>
        <p:spPr>
          <a:xfrm>
            <a:off x="4394199" y="1490133"/>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5"/>
          <p:cNvSpPr>
            <a:spLocks noGrp="1"/>
          </p:cNvSpPr>
          <p:nvPr>
            <p:ph type="body" sz="quarter" idx="29"/>
          </p:nvPr>
        </p:nvSpPr>
        <p:spPr>
          <a:xfrm>
            <a:off x="6781803" y="1490133"/>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5"/>
          <p:cNvSpPr>
            <a:spLocks noGrp="1"/>
          </p:cNvSpPr>
          <p:nvPr>
            <p:ph type="body" sz="quarter" idx="30"/>
          </p:nvPr>
        </p:nvSpPr>
        <p:spPr>
          <a:xfrm>
            <a:off x="2006601" y="2778694"/>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Text Placeholder 5"/>
          <p:cNvSpPr>
            <a:spLocks noGrp="1"/>
          </p:cNvSpPr>
          <p:nvPr>
            <p:ph type="body" sz="quarter" idx="31"/>
          </p:nvPr>
        </p:nvSpPr>
        <p:spPr>
          <a:xfrm>
            <a:off x="4394199" y="2778694"/>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5"/>
          <p:cNvSpPr>
            <a:spLocks noGrp="1"/>
          </p:cNvSpPr>
          <p:nvPr>
            <p:ph type="body" sz="quarter" idx="32"/>
          </p:nvPr>
        </p:nvSpPr>
        <p:spPr>
          <a:xfrm>
            <a:off x="6781803" y="2778694"/>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Text Placeholder 5"/>
          <p:cNvSpPr>
            <a:spLocks noGrp="1"/>
          </p:cNvSpPr>
          <p:nvPr>
            <p:ph type="body" sz="quarter" idx="33"/>
          </p:nvPr>
        </p:nvSpPr>
        <p:spPr>
          <a:xfrm>
            <a:off x="2006601" y="4074094"/>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Text Placeholder 5"/>
          <p:cNvSpPr>
            <a:spLocks noGrp="1"/>
          </p:cNvSpPr>
          <p:nvPr>
            <p:ph type="body" sz="quarter" idx="34"/>
          </p:nvPr>
        </p:nvSpPr>
        <p:spPr>
          <a:xfrm>
            <a:off x="4394199" y="4074094"/>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5" name="Text Placeholder 5"/>
          <p:cNvSpPr>
            <a:spLocks noGrp="1"/>
          </p:cNvSpPr>
          <p:nvPr>
            <p:ph type="body" sz="quarter" idx="35"/>
          </p:nvPr>
        </p:nvSpPr>
        <p:spPr>
          <a:xfrm>
            <a:off x="6781803" y="4074094"/>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7" name="Text Placeholder 5"/>
          <p:cNvSpPr>
            <a:spLocks noGrp="1"/>
          </p:cNvSpPr>
          <p:nvPr>
            <p:ph type="body" sz="quarter" idx="36"/>
          </p:nvPr>
        </p:nvSpPr>
        <p:spPr>
          <a:xfrm>
            <a:off x="2006601" y="5369494"/>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8" name="Text Placeholder 5"/>
          <p:cNvSpPr>
            <a:spLocks noGrp="1"/>
          </p:cNvSpPr>
          <p:nvPr>
            <p:ph type="body" sz="quarter" idx="37"/>
          </p:nvPr>
        </p:nvSpPr>
        <p:spPr>
          <a:xfrm>
            <a:off x="4394199" y="5369494"/>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9" name="Text Placeholder 5"/>
          <p:cNvSpPr>
            <a:spLocks noGrp="1"/>
          </p:cNvSpPr>
          <p:nvPr>
            <p:ph type="body" sz="quarter" idx="38"/>
          </p:nvPr>
        </p:nvSpPr>
        <p:spPr>
          <a:xfrm>
            <a:off x="6781803" y="5369494"/>
            <a:ext cx="2260599" cy="1107506"/>
          </a:xfrm>
        </p:spPr>
        <p:txBody>
          <a:bodyPr>
            <a:noAutofit/>
          </a:bodyPr>
          <a:lstStyle>
            <a:lvl1pPr marL="119063" indent="-119063">
              <a:spcBef>
                <a:spcPts val="300"/>
              </a:spcBef>
              <a:spcAft>
                <a:spcPts val="300"/>
              </a:spcAft>
              <a:defRPr sz="1400">
                <a:solidFill>
                  <a:schemeClr val="tx1"/>
                </a:solidFill>
              </a:defRPr>
            </a:lvl1pPr>
            <a:lvl2pPr marL="287338" indent="-168275">
              <a:spcBef>
                <a:spcPts val="300"/>
              </a:spcBef>
              <a:spcAft>
                <a:spcPts val="300"/>
              </a:spcAft>
              <a:defRPr sz="1200">
                <a:solidFill>
                  <a:schemeClr val="tx1"/>
                </a:solidFill>
              </a:defRPr>
            </a:lvl2pPr>
            <a:lvl3pPr marL="457200" indent="-109538">
              <a:spcBef>
                <a:spcPts val="300"/>
              </a:spcBef>
              <a:spcAft>
                <a:spcPts val="30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1" name="Text Placeholder 26"/>
          <p:cNvSpPr>
            <a:spLocks noGrp="1"/>
          </p:cNvSpPr>
          <p:nvPr>
            <p:ph type="body" sz="quarter" idx="39"/>
          </p:nvPr>
        </p:nvSpPr>
        <p:spPr>
          <a:xfrm>
            <a:off x="76201" y="826512"/>
            <a:ext cx="1905000" cy="594360"/>
          </a:xfrm>
          <a:noFill/>
        </p:spPr>
        <p:txBody>
          <a:bodyPr anchor="ctr"/>
          <a:lstStyle>
            <a:lvl1pPr marL="0" indent="0" algn="l">
              <a:spcBef>
                <a:spcPts val="0"/>
              </a:spcBef>
              <a:spcAft>
                <a:spcPts val="0"/>
              </a:spcAft>
              <a:buNone/>
              <a:defRPr sz="1600" b="1" baseline="0">
                <a:solidFill>
                  <a:schemeClr val="tx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32" name="Text Placeholder 26"/>
          <p:cNvSpPr>
            <a:spLocks noGrp="1"/>
          </p:cNvSpPr>
          <p:nvPr>
            <p:ph type="body" sz="quarter" idx="40"/>
          </p:nvPr>
        </p:nvSpPr>
        <p:spPr>
          <a:xfrm>
            <a:off x="76200" y="1490133"/>
            <a:ext cx="1905000" cy="567267"/>
          </a:xfrm>
          <a:noFill/>
        </p:spPr>
        <p:txBody>
          <a:bodyPr/>
          <a:lstStyle>
            <a:lvl1pPr marL="0" indent="0" algn="l">
              <a:spcBef>
                <a:spcPts val="0"/>
              </a:spcBef>
              <a:spcAft>
                <a:spcPts val="0"/>
              </a:spcAft>
              <a:buNone/>
              <a:defRPr sz="1600" b="1" baseline="0">
                <a:solidFill>
                  <a:schemeClr val="tx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33" name="Text Placeholder 26"/>
          <p:cNvSpPr>
            <a:spLocks noGrp="1"/>
          </p:cNvSpPr>
          <p:nvPr>
            <p:ph type="body" sz="quarter" idx="41"/>
          </p:nvPr>
        </p:nvSpPr>
        <p:spPr>
          <a:xfrm>
            <a:off x="76200" y="2778694"/>
            <a:ext cx="1905000" cy="567267"/>
          </a:xfrm>
          <a:noFill/>
        </p:spPr>
        <p:txBody>
          <a:bodyPr/>
          <a:lstStyle>
            <a:lvl1pPr marL="0" indent="0" algn="l">
              <a:spcBef>
                <a:spcPts val="0"/>
              </a:spcBef>
              <a:spcAft>
                <a:spcPts val="0"/>
              </a:spcAft>
              <a:buNone/>
              <a:defRPr sz="1600" b="1" baseline="0">
                <a:solidFill>
                  <a:schemeClr val="tx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34" name="Text Placeholder 26"/>
          <p:cNvSpPr>
            <a:spLocks noGrp="1"/>
          </p:cNvSpPr>
          <p:nvPr>
            <p:ph type="body" sz="quarter" idx="42"/>
          </p:nvPr>
        </p:nvSpPr>
        <p:spPr>
          <a:xfrm>
            <a:off x="76200" y="4074094"/>
            <a:ext cx="1905000" cy="567267"/>
          </a:xfrm>
          <a:noFill/>
        </p:spPr>
        <p:txBody>
          <a:bodyPr/>
          <a:lstStyle>
            <a:lvl1pPr marL="0" indent="0" algn="l">
              <a:spcBef>
                <a:spcPts val="0"/>
              </a:spcBef>
              <a:spcAft>
                <a:spcPts val="0"/>
              </a:spcAft>
              <a:buNone/>
              <a:defRPr sz="1600" b="1" baseline="0">
                <a:solidFill>
                  <a:schemeClr val="tx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35" name="Text Placeholder 26"/>
          <p:cNvSpPr>
            <a:spLocks noGrp="1"/>
          </p:cNvSpPr>
          <p:nvPr>
            <p:ph type="body" sz="quarter" idx="43"/>
          </p:nvPr>
        </p:nvSpPr>
        <p:spPr>
          <a:xfrm>
            <a:off x="76200" y="5369494"/>
            <a:ext cx="1905000" cy="567267"/>
          </a:xfrm>
          <a:noFill/>
        </p:spPr>
        <p:txBody>
          <a:bodyPr/>
          <a:lstStyle>
            <a:lvl1pPr marL="0" indent="0" algn="l">
              <a:spcBef>
                <a:spcPts val="0"/>
              </a:spcBef>
              <a:spcAft>
                <a:spcPts val="0"/>
              </a:spcAft>
              <a:buNone/>
              <a:defRPr sz="1600" b="1" baseline="0">
                <a:solidFill>
                  <a:schemeClr val="tx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tuation Challenges Critical Questions">
    <p:spTree>
      <p:nvGrpSpPr>
        <p:cNvPr id="1" name=""/>
        <p:cNvGrpSpPr/>
        <p:nvPr/>
      </p:nvGrpSpPr>
      <p:grpSpPr>
        <a:xfrm>
          <a:off x="0" y="0"/>
          <a:ext cx="0" cy="0"/>
          <a:chOff x="0" y="0"/>
          <a:chExt cx="0" cy="0"/>
        </a:xfrm>
      </p:grpSpPr>
      <p:sp>
        <p:nvSpPr>
          <p:cNvPr id="17" name="Text Placeholder 5"/>
          <p:cNvSpPr>
            <a:spLocks noGrp="1"/>
          </p:cNvSpPr>
          <p:nvPr>
            <p:ph type="body" sz="quarter" idx="15"/>
          </p:nvPr>
        </p:nvSpPr>
        <p:spPr>
          <a:xfrm>
            <a:off x="2006601" y="1385843"/>
            <a:ext cx="6908799" cy="1107506"/>
          </a:xfrm>
        </p:spPr>
        <p:txBody>
          <a:bodyPr>
            <a:noAutofit/>
          </a:bodyPr>
          <a:lstStyle>
            <a:lvl1pPr marL="119063" indent="-119063">
              <a:spcBef>
                <a:spcPts val="0"/>
              </a:spcBef>
              <a:spcAft>
                <a:spcPts val="0"/>
              </a:spcAft>
              <a:defRPr sz="1400">
                <a:solidFill>
                  <a:schemeClr val="tx1"/>
                </a:solidFill>
              </a:defRPr>
            </a:lvl1pPr>
            <a:lvl2pPr marL="287338" indent="-168275">
              <a:spcBef>
                <a:spcPts val="0"/>
              </a:spcBef>
              <a:spcAft>
                <a:spcPts val="0"/>
              </a:spcAft>
              <a:defRPr sz="1200">
                <a:solidFill>
                  <a:schemeClr val="tx1"/>
                </a:solidFill>
              </a:defRPr>
            </a:lvl2pPr>
            <a:lvl3pPr marL="457200" indent="-109538">
              <a:spcBef>
                <a:spcPts val="0"/>
              </a:spcBef>
              <a:spcAft>
                <a:spcPts val="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18" name="Text Placeholder 5"/>
          <p:cNvSpPr>
            <a:spLocks noGrp="1"/>
          </p:cNvSpPr>
          <p:nvPr>
            <p:ph type="body" sz="quarter" idx="30"/>
          </p:nvPr>
        </p:nvSpPr>
        <p:spPr>
          <a:xfrm>
            <a:off x="2006601" y="2935250"/>
            <a:ext cx="6908799" cy="1107506"/>
          </a:xfrm>
        </p:spPr>
        <p:txBody>
          <a:bodyPr>
            <a:noAutofit/>
          </a:bodyPr>
          <a:lstStyle>
            <a:lvl1pPr marL="119063" indent="-119063">
              <a:spcBef>
                <a:spcPts val="0"/>
              </a:spcBef>
              <a:spcAft>
                <a:spcPts val="0"/>
              </a:spcAft>
              <a:defRPr sz="1400">
                <a:solidFill>
                  <a:schemeClr val="tx1"/>
                </a:solidFill>
              </a:defRPr>
            </a:lvl1pPr>
            <a:lvl2pPr marL="287338" indent="-168275">
              <a:spcBef>
                <a:spcPts val="0"/>
              </a:spcBef>
              <a:spcAft>
                <a:spcPts val="0"/>
              </a:spcAft>
              <a:defRPr sz="1200">
                <a:solidFill>
                  <a:schemeClr val="tx1"/>
                </a:solidFill>
              </a:defRPr>
            </a:lvl2pPr>
            <a:lvl3pPr marL="457200" indent="-109538">
              <a:spcBef>
                <a:spcPts val="0"/>
              </a:spcBef>
              <a:spcAft>
                <a:spcPts val="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Text Placeholder 5"/>
          <p:cNvSpPr>
            <a:spLocks noGrp="1"/>
          </p:cNvSpPr>
          <p:nvPr>
            <p:ph type="body" sz="quarter" idx="33"/>
          </p:nvPr>
        </p:nvSpPr>
        <p:spPr>
          <a:xfrm>
            <a:off x="2006601" y="4781005"/>
            <a:ext cx="6908799" cy="1107506"/>
          </a:xfrm>
        </p:spPr>
        <p:txBody>
          <a:bodyPr>
            <a:noAutofit/>
          </a:bodyPr>
          <a:lstStyle>
            <a:lvl1pPr marL="119063" indent="-119063">
              <a:spcBef>
                <a:spcPts val="0"/>
              </a:spcBef>
              <a:spcAft>
                <a:spcPts val="0"/>
              </a:spcAft>
              <a:defRPr sz="1400">
                <a:solidFill>
                  <a:schemeClr val="tx1"/>
                </a:solidFill>
              </a:defRPr>
            </a:lvl1pPr>
            <a:lvl2pPr marL="287338" indent="-168275">
              <a:spcBef>
                <a:spcPts val="0"/>
              </a:spcBef>
              <a:spcAft>
                <a:spcPts val="0"/>
              </a:spcAft>
              <a:defRPr sz="1200">
                <a:solidFill>
                  <a:schemeClr val="tx1"/>
                </a:solidFill>
              </a:defRPr>
            </a:lvl2pPr>
            <a:lvl3pPr marL="457200" indent="-109538">
              <a:spcBef>
                <a:spcPts val="0"/>
              </a:spcBef>
              <a:spcAft>
                <a:spcPts val="0"/>
              </a:spcAft>
              <a:defRPr sz="1100">
                <a:solidFill>
                  <a:schemeClr val="tx1"/>
                </a:solidFill>
              </a:defRPr>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2" name="Text Placeholder 26"/>
          <p:cNvSpPr>
            <a:spLocks noGrp="1"/>
          </p:cNvSpPr>
          <p:nvPr>
            <p:ph type="body" sz="quarter" idx="40"/>
          </p:nvPr>
        </p:nvSpPr>
        <p:spPr>
          <a:xfrm>
            <a:off x="76200" y="1384212"/>
            <a:ext cx="1905000" cy="567267"/>
          </a:xfrm>
          <a:noFill/>
        </p:spPr>
        <p:txBody>
          <a:bodyPr/>
          <a:lstStyle>
            <a:lvl1pPr marL="0" indent="0" algn="l">
              <a:spcBef>
                <a:spcPts val="0"/>
              </a:spcBef>
              <a:spcAft>
                <a:spcPts val="0"/>
              </a:spcAft>
              <a:buNone/>
              <a:defRPr sz="1600" b="1" baseline="0">
                <a:solidFill>
                  <a:schemeClr val="tx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33" name="Text Placeholder 26"/>
          <p:cNvSpPr>
            <a:spLocks noGrp="1"/>
          </p:cNvSpPr>
          <p:nvPr>
            <p:ph type="body" sz="quarter" idx="41"/>
          </p:nvPr>
        </p:nvSpPr>
        <p:spPr>
          <a:xfrm>
            <a:off x="76200" y="2942089"/>
            <a:ext cx="1905000" cy="567267"/>
          </a:xfrm>
          <a:noFill/>
        </p:spPr>
        <p:txBody>
          <a:bodyPr/>
          <a:lstStyle>
            <a:lvl1pPr marL="0" indent="0" algn="l">
              <a:spcBef>
                <a:spcPts val="0"/>
              </a:spcBef>
              <a:spcAft>
                <a:spcPts val="0"/>
              </a:spcAft>
              <a:buNone/>
              <a:defRPr sz="1600" b="1" baseline="0">
                <a:solidFill>
                  <a:schemeClr val="tx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34" name="Text Placeholder 26"/>
          <p:cNvSpPr>
            <a:spLocks noGrp="1"/>
          </p:cNvSpPr>
          <p:nvPr>
            <p:ph type="body" sz="quarter" idx="42"/>
          </p:nvPr>
        </p:nvSpPr>
        <p:spPr>
          <a:xfrm>
            <a:off x="76200" y="4787844"/>
            <a:ext cx="1905000" cy="567267"/>
          </a:xfrm>
          <a:noFill/>
        </p:spPr>
        <p:txBody>
          <a:bodyPr/>
          <a:lstStyle>
            <a:lvl1pPr marL="0" indent="0" algn="l">
              <a:spcBef>
                <a:spcPts val="0"/>
              </a:spcBef>
              <a:spcAft>
                <a:spcPts val="0"/>
              </a:spcAft>
              <a:buNone/>
              <a:defRPr sz="1600" b="1" baseline="0">
                <a:solidFill>
                  <a:schemeClr val="tx1"/>
                </a:solidFill>
              </a:defRPr>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0"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161402" y="1379538"/>
            <a:ext cx="4206240" cy="5131794"/>
          </a:xfrm>
        </p:spPr>
        <p:txBody>
          <a:bodyPr>
            <a:noAutofit/>
          </a:bodyPr>
          <a:lstStyle>
            <a:lvl1pPr>
              <a:spcBef>
                <a:spcPts val="600"/>
              </a:spcBef>
              <a:spcAft>
                <a:spcPts val="600"/>
              </a:spcAft>
              <a:defRPr sz="2000"/>
            </a:lvl1pPr>
            <a:lvl2pPr>
              <a:spcBef>
                <a:spcPts val="600"/>
              </a:spcBef>
              <a:spcAft>
                <a:spcPts val="600"/>
              </a:spcAft>
              <a:defRPr sz="2000"/>
            </a:lvl2pPr>
            <a:lvl3pPr>
              <a:spcBef>
                <a:spcPts val="600"/>
              </a:spcBef>
              <a:spcAft>
                <a:spcPts val="600"/>
              </a:spcAft>
              <a:defRPr sz="2000"/>
            </a:lvl3pPr>
            <a:lvl4pPr>
              <a:spcBef>
                <a:spcPts val="600"/>
              </a:spcBef>
              <a:spcAft>
                <a:spcPts val="600"/>
              </a:spcAft>
              <a:buFont typeface="Arial" pitchFamily="34" charset="0"/>
              <a:buChar char="•"/>
              <a:defRPr sz="2000"/>
            </a:lvl4pPr>
            <a:lvl5pPr>
              <a:spcBef>
                <a:spcPts val="600"/>
              </a:spcBef>
              <a:spcAft>
                <a:spcPts val="6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5"/>
          <p:cNvSpPr>
            <a:spLocks noGrp="1"/>
          </p:cNvSpPr>
          <p:nvPr>
            <p:ph type="body" sz="quarter" idx="16"/>
          </p:nvPr>
        </p:nvSpPr>
        <p:spPr>
          <a:xfrm>
            <a:off x="4752453" y="1379538"/>
            <a:ext cx="4206240" cy="5131794"/>
          </a:xfrm>
        </p:spPr>
        <p:txBody>
          <a:bodyPr>
            <a:noAutofit/>
          </a:bodyPr>
          <a:lstStyle>
            <a:lvl1pPr>
              <a:spcBef>
                <a:spcPts val="600"/>
              </a:spcBef>
              <a:spcAft>
                <a:spcPts val="600"/>
              </a:spcAft>
              <a:defRPr sz="2000"/>
            </a:lvl1pPr>
            <a:lvl2pPr>
              <a:spcBef>
                <a:spcPts val="600"/>
              </a:spcBef>
              <a:spcAft>
                <a:spcPts val="600"/>
              </a:spcAft>
              <a:defRPr sz="2000"/>
            </a:lvl2pPr>
            <a:lvl3pPr>
              <a:spcBef>
                <a:spcPts val="600"/>
              </a:spcBef>
              <a:spcAft>
                <a:spcPts val="600"/>
              </a:spcAft>
              <a:defRPr sz="2000"/>
            </a:lvl3pPr>
            <a:lvl4pPr>
              <a:spcBef>
                <a:spcPts val="600"/>
              </a:spcBef>
              <a:spcAft>
                <a:spcPts val="600"/>
              </a:spcAft>
              <a:buFont typeface="Arial" pitchFamily="34" charset="0"/>
              <a:buChar char="•"/>
              <a:defRPr sz="2000"/>
            </a:lvl4pPr>
            <a:lvl5pPr>
              <a:spcBef>
                <a:spcPts val="600"/>
              </a:spcBef>
              <a:spcAft>
                <a:spcPts val="6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w/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Text Placeholder 5"/>
          <p:cNvSpPr>
            <a:spLocks noGrp="1"/>
          </p:cNvSpPr>
          <p:nvPr>
            <p:ph type="body" sz="quarter" idx="16"/>
          </p:nvPr>
        </p:nvSpPr>
        <p:spPr>
          <a:xfrm>
            <a:off x="171450" y="2129050"/>
            <a:ext cx="4297680" cy="4480560"/>
          </a:xfrm>
        </p:spPr>
        <p:txBody>
          <a:bodyPr>
            <a:noAutofit/>
          </a:bodyPr>
          <a:lstStyle>
            <a:lvl1pPr>
              <a:spcBef>
                <a:spcPts val="600"/>
              </a:spcBef>
              <a:spcAft>
                <a:spcPts val="600"/>
              </a:spcAft>
              <a:defRPr sz="2000"/>
            </a:lvl1pPr>
            <a:lvl2pPr>
              <a:spcBef>
                <a:spcPts val="600"/>
              </a:spcBef>
              <a:spcAft>
                <a:spcPts val="600"/>
              </a:spcAft>
              <a:defRPr sz="2000"/>
            </a:lvl2pPr>
            <a:lvl3pPr>
              <a:spcBef>
                <a:spcPts val="600"/>
              </a:spcBef>
              <a:spcAft>
                <a:spcPts val="600"/>
              </a:spcAft>
              <a:defRPr sz="2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26"/>
          <p:cNvSpPr>
            <a:spLocks noGrp="1"/>
          </p:cNvSpPr>
          <p:nvPr>
            <p:ph type="body" sz="quarter" idx="23"/>
          </p:nvPr>
        </p:nvSpPr>
        <p:spPr>
          <a:xfrm>
            <a:off x="171450" y="1392238"/>
            <a:ext cx="4297680" cy="640080"/>
          </a:xfrm>
        </p:spPr>
        <p:txBody>
          <a:bodyPr anchor="ctr"/>
          <a:lstStyle>
            <a:lvl1pPr marL="0" indent="0" algn="ctr">
              <a:spcBef>
                <a:spcPts val="0"/>
              </a:spcBef>
              <a:spcAft>
                <a:spcPts val="0"/>
              </a:spcAft>
              <a:buNone/>
              <a:defRPr sz="20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4" name="Text Placeholder 5"/>
          <p:cNvSpPr>
            <a:spLocks noGrp="1"/>
          </p:cNvSpPr>
          <p:nvPr>
            <p:ph type="body" sz="quarter" idx="24"/>
          </p:nvPr>
        </p:nvSpPr>
        <p:spPr>
          <a:xfrm>
            <a:off x="4705634" y="2129050"/>
            <a:ext cx="4297680" cy="4480560"/>
          </a:xfrm>
        </p:spPr>
        <p:txBody>
          <a:bodyPr>
            <a:noAutofit/>
          </a:bodyPr>
          <a:lstStyle>
            <a:lvl1pPr>
              <a:spcBef>
                <a:spcPts val="600"/>
              </a:spcBef>
              <a:spcAft>
                <a:spcPts val="600"/>
              </a:spcAft>
              <a:defRPr sz="2000"/>
            </a:lvl1pPr>
            <a:lvl2pPr>
              <a:spcBef>
                <a:spcPts val="600"/>
              </a:spcBef>
              <a:spcAft>
                <a:spcPts val="600"/>
              </a:spcAft>
              <a:defRPr sz="2000"/>
            </a:lvl2pPr>
            <a:lvl3pPr>
              <a:spcBef>
                <a:spcPts val="600"/>
              </a:spcBef>
              <a:spcAft>
                <a:spcPts val="600"/>
              </a:spcAft>
              <a:defRPr sz="2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ext Placeholder 26"/>
          <p:cNvSpPr>
            <a:spLocks noGrp="1"/>
          </p:cNvSpPr>
          <p:nvPr>
            <p:ph type="body" sz="quarter" idx="25"/>
          </p:nvPr>
        </p:nvSpPr>
        <p:spPr>
          <a:xfrm>
            <a:off x="4714558" y="1392238"/>
            <a:ext cx="4297680" cy="640080"/>
          </a:xfrm>
        </p:spPr>
        <p:txBody>
          <a:bodyPr anchor="ctr"/>
          <a:lstStyle>
            <a:lvl1pPr marL="0" indent="0" algn="ctr">
              <a:spcBef>
                <a:spcPts val="0"/>
              </a:spcBef>
              <a:spcAft>
                <a:spcPts val="0"/>
              </a:spcAft>
              <a:buNone/>
              <a:defRPr sz="20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9"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0" name="Text Placeholder 5"/>
          <p:cNvSpPr>
            <a:spLocks noGrp="1"/>
          </p:cNvSpPr>
          <p:nvPr>
            <p:ph type="body" sz="quarter" idx="15"/>
          </p:nvPr>
        </p:nvSpPr>
        <p:spPr>
          <a:xfrm>
            <a:off x="159473" y="1403350"/>
            <a:ext cx="2834640" cy="5181600"/>
          </a:xfrm>
        </p:spPr>
        <p:txBody>
          <a:bodyPr>
            <a:noAutofit/>
          </a:bodyPr>
          <a:lstStyle>
            <a:lvl1pPr marL="119063" indent="-119063">
              <a:spcBef>
                <a:spcPts val="300"/>
              </a:spcBef>
              <a:spcAft>
                <a:spcPts val="300"/>
              </a:spcAft>
              <a:tabLst/>
              <a:defRPr sz="1600"/>
            </a:lvl1pPr>
            <a:lvl2pPr marL="285750" indent="-166688">
              <a:spcBef>
                <a:spcPts val="300"/>
              </a:spcBef>
              <a:spcAft>
                <a:spcPts val="300"/>
              </a:spcAft>
              <a:tabLst/>
              <a:defRPr sz="1400"/>
            </a:lvl2pPr>
            <a:lvl3pPr marL="403225" indent="-117475">
              <a:spcBef>
                <a:spcPts val="300"/>
              </a:spcBef>
              <a:spcAft>
                <a:spcPts val="300"/>
              </a:spcAft>
              <a:tabLst/>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Placeholder 5"/>
          <p:cNvSpPr>
            <a:spLocks noGrp="1"/>
          </p:cNvSpPr>
          <p:nvPr>
            <p:ph type="body" sz="quarter" idx="16"/>
          </p:nvPr>
        </p:nvSpPr>
        <p:spPr>
          <a:xfrm>
            <a:off x="6177598" y="1403350"/>
            <a:ext cx="2834640" cy="5181600"/>
          </a:xfrm>
        </p:spPr>
        <p:txBody>
          <a:bodyPr>
            <a:noAutofit/>
          </a:bodyPr>
          <a:lstStyle>
            <a:lvl1pPr marL="119063" indent="-119063">
              <a:spcBef>
                <a:spcPts val="300"/>
              </a:spcBef>
              <a:spcAft>
                <a:spcPts val="300"/>
              </a:spcAft>
              <a:tabLst/>
              <a:defRPr sz="1600"/>
            </a:lvl1pPr>
            <a:lvl2pPr marL="285750" indent="-166688">
              <a:spcBef>
                <a:spcPts val="300"/>
              </a:spcBef>
              <a:spcAft>
                <a:spcPts val="300"/>
              </a:spcAft>
              <a:tabLst/>
              <a:defRPr sz="1400"/>
            </a:lvl2pPr>
            <a:lvl3pPr marL="403225" indent="-117475">
              <a:spcBef>
                <a:spcPts val="300"/>
              </a:spcBef>
              <a:spcAft>
                <a:spcPts val="300"/>
              </a:spcAft>
              <a:tabLst/>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5"/>
          <p:cNvSpPr>
            <a:spLocks noGrp="1"/>
          </p:cNvSpPr>
          <p:nvPr>
            <p:ph type="body" sz="quarter" idx="17"/>
          </p:nvPr>
        </p:nvSpPr>
        <p:spPr>
          <a:xfrm>
            <a:off x="3168536" y="1403350"/>
            <a:ext cx="2834640" cy="5181600"/>
          </a:xfrm>
        </p:spPr>
        <p:txBody>
          <a:bodyPr>
            <a:noAutofit/>
          </a:bodyPr>
          <a:lstStyle>
            <a:lvl1pPr marL="119063" indent="-119063">
              <a:spcBef>
                <a:spcPts val="300"/>
              </a:spcBef>
              <a:spcAft>
                <a:spcPts val="300"/>
              </a:spcAft>
              <a:tabLst/>
              <a:defRPr sz="1600"/>
            </a:lvl1pPr>
            <a:lvl2pPr marL="285750" indent="-166688">
              <a:spcBef>
                <a:spcPts val="300"/>
              </a:spcBef>
              <a:spcAft>
                <a:spcPts val="300"/>
              </a:spcAft>
              <a:tabLst/>
              <a:defRPr sz="1400"/>
            </a:lvl2pPr>
            <a:lvl3pPr marL="403225" indent="-117475">
              <a:spcBef>
                <a:spcPts val="300"/>
              </a:spcBef>
              <a:spcAft>
                <a:spcPts val="300"/>
              </a:spcAft>
              <a:tabLst/>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7"/>
          <p:cNvSpPr>
            <a:spLocks noGrp="1"/>
          </p:cNvSpPr>
          <p:nvPr>
            <p:ph type="body" sz="quarter" idx="11"/>
          </p:nvPr>
        </p:nvSpPr>
        <p:spPr>
          <a:xfrm>
            <a:off x="171450" y="736600"/>
            <a:ext cx="8840788" cy="522288"/>
          </a:xfrm>
        </p:spPr>
        <p:txBody>
          <a:bodyPr/>
          <a:lstStyle>
            <a:lvl1pPr>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w/ Header">
    <p:spTree>
      <p:nvGrpSpPr>
        <p:cNvPr id="1" name=""/>
        <p:cNvGrpSpPr/>
        <p:nvPr/>
      </p:nvGrpSpPr>
      <p:grpSpPr>
        <a:xfrm>
          <a:off x="0" y="0"/>
          <a:ext cx="0" cy="0"/>
          <a:chOff x="0" y="0"/>
          <a:chExt cx="0" cy="0"/>
        </a:xfrm>
      </p:grpSpPr>
      <p:sp>
        <p:nvSpPr>
          <p:cNvPr id="15" name="Text Placeholder 26"/>
          <p:cNvSpPr>
            <a:spLocks noGrp="1"/>
          </p:cNvSpPr>
          <p:nvPr>
            <p:ph type="body" sz="quarter" idx="25"/>
          </p:nvPr>
        </p:nvSpPr>
        <p:spPr>
          <a:xfrm>
            <a:off x="6134735" y="1407100"/>
            <a:ext cx="2834640" cy="640080"/>
          </a:xfrm>
        </p:spPr>
        <p:txBody>
          <a:bodyPr anchor="ctr"/>
          <a:lstStyle>
            <a:lvl1pPr marL="0" indent="0" algn="ctr">
              <a:spcBef>
                <a:spcPts val="0"/>
              </a:spcBef>
              <a:spcAft>
                <a:spcPts val="0"/>
              </a:spcAft>
              <a:buNone/>
              <a:defRPr sz="18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6" name="Text Placeholder 26"/>
          <p:cNvSpPr>
            <a:spLocks noGrp="1"/>
          </p:cNvSpPr>
          <p:nvPr>
            <p:ph type="body" sz="quarter" idx="26"/>
          </p:nvPr>
        </p:nvSpPr>
        <p:spPr>
          <a:xfrm>
            <a:off x="3144838" y="1407100"/>
            <a:ext cx="2834640" cy="640080"/>
          </a:xfrm>
        </p:spPr>
        <p:txBody>
          <a:bodyPr anchor="ctr"/>
          <a:lstStyle>
            <a:lvl1pPr marL="0" indent="0" algn="ctr">
              <a:spcBef>
                <a:spcPts val="0"/>
              </a:spcBef>
              <a:spcAft>
                <a:spcPts val="0"/>
              </a:spcAft>
              <a:buNone/>
              <a:defRPr sz="18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21" name="Text Placeholder 26"/>
          <p:cNvSpPr>
            <a:spLocks noGrp="1"/>
          </p:cNvSpPr>
          <p:nvPr>
            <p:ph type="body" sz="quarter" idx="27"/>
          </p:nvPr>
        </p:nvSpPr>
        <p:spPr>
          <a:xfrm>
            <a:off x="171450" y="1403350"/>
            <a:ext cx="2834640" cy="640080"/>
          </a:xfrm>
        </p:spPr>
        <p:txBody>
          <a:bodyPr anchor="ctr"/>
          <a:lstStyle>
            <a:lvl1pPr marL="0" indent="0" algn="ctr">
              <a:spcBef>
                <a:spcPts val="0"/>
              </a:spcBef>
              <a:spcAft>
                <a:spcPts val="0"/>
              </a:spcAft>
              <a:buNone/>
              <a:defRPr sz="18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0" name="Text Placeholder 5"/>
          <p:cNvSpPr>
            <a:spLocks noGrp="1"/>
          </p:cNvSpPr>
          <p:nvPr>
            <p:ph type="body" sz="quarter" idx="13"/>
          </p:nvPr>
        </p:nvSpPr>
        <p:spPr>
          <a:xfrm>
            <a:off x="3144838" y="2137558"/>
            <a:ext cx="2834640" cy="4447391"/>
          </a:xfrm>
        </p:spPr>
        <p:txBody>
          <a:bodyPr>
            <a:noAutofit/>
          </a:bodyPr>
          <a:lstStyle>
            <a:lvl1pPr>
              <a:spcBef>
                <a:spcPts val="300"/>
              </a:spcBef>
              <a:spcAft>
                <a:spcPts val="300"/>
              </a:spcAft>
              <a:defRPr sz="1600"/>
            </a:lvl1pPr>
            <a:lvl2pPr>
              <a:spcBef>
                <a:spcPts val="300"/>
              </a:spcBef>
              <a:spcAft>
                <a:spcPts val="300"/>
              </a:spcAft>
              <a:defRPr sz="1400"/>
            </a:lvl2pPr>
            <a:lvl3pPr>
              <a:spcBef>
                <a:spcPts val="300"/>
              </a:spcBef>
              <a:spcAft>
                <a:spcPts val="300"/>
              </a:spcAft>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ext Placeholder 5"/>
          <p:cNvSpPr>
            <a:spLocks noGrp="1"/>
          </p:cNvSpPr>
          <p:nvPr>
            <p:ph type="body" sz="quarter" idx="14"/>
          </p:nvPr>
        </p:nvSpPr>
        <p:spPr>
          <a:xfrm>
            <a:off x="6134735" y="2137558"/>
            <a:ext cx="2834640" cy="4447391"/>
          </a:xfrm>
        </p:spPr>
        <p:txBody>
          <a:bodyPr>
            <a:noAutofit/>
          </a:bodyPr>
          <a:lstStyle>
            <a:lvl1pPr>
              <a:spcBef>
                <a:spcPts val="300"/>
              </a:spcBef>
              <a:spcAft>
                <a:spcPts val="300"/>
              </a:spcAft>
              <a:defRPr sz="1600"/>
            </a:lvl1pPr>
            <a:lvl2pPr>
              <a:spcBef>
                <a:spcPts val="300"/>
              </a:spcBef>
              <a:spcAft>
                <a:spcPts val="300"/>
              </a:spcAft>
              <a:defRPr sz="1400"/>
            </a:lvl2pPr>
            <a:lvl3pPr>
              <a:spcBef>
                <a:spcPts val="300"/>
              </a:spcBef>
              <a:spcAft>
                <a:spcPts val="300"/>
              </a:spcAft>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5"/>
          <p:cNvSpPr>
            <a:spLocks noGrp="1"/>
          </p:cNvSpPr>
          <p:nvPr>
            <p:ph type="body" sz="quarter" idx="15"/>
          </p:nvPr>
        </p:nvSpPr>
        <p:spPr>
          <a:xfrm>
            <a:off x="171450" y="2137558"/>
            <a:ext cx="2834640" cy="4447391"/>
          </a:xfrm>
        </p:spPr>
        <p:txBody>
          <a:bodyPr>
            <a:noAutofit/>
          </a:bodyPr>
          <a:lstStyle>
            <a:lvl1pPr>
              <a:spcBef>
                <a:spcPts val="300"/>
              </a:spcBef>
              <a:spcAft>
                <a:spcPts val="300"/>
              </a:spcAft>
              <a:defRPr sz="1600"/>
            </a:lvl1pPr>
            <a:lvl2pPr>
              <a:spcBef>
                <a:spcPts val="300"/>
              </a:spcBef>
              <a:spcAft>
                <a:spcPts val="300"/>
              </a:spcAft>
              <a:defRPr sz="1400"/>
            </a:lvl2pPr>
            <a:lvl3pPr>
              <a:spcBef>
                <a:spcPts val="300"/>
              </a:spcBef>
              <a:spcAft>
                <a:spcPts val="300"/>
              </a:spcAft>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2"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0" name="Text Placeholder 5"/>
          <p:cNvSpPr>
            <a:spLocks noGrp="1"/>
          </p:cNvSpPr>
          <p:nvPr>
            <p:ph type="body" sz="quarter" idx="15"/>
          </p:nvPr>
        </p:nvSpPr>
        <p:spPr>
          <a:xfrm>
            <a:off x="171450" y="1403350"/>
            <a:ext cx="2106613" cy="5181599"/>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ext Placeholder 5"/>
          <p:cNvSpPr>
            <a:spLocks noGrp="1"/>
          </p:cNvSpPr>
          <p:nvPr>
            <p:ph type="body" sz="quarter" idx="16"/>
          </p:nvPr>
        </p:nvSpPr>
        <p:spPr>
          <a:xfrm>
            <a:off x="6862762" y="1403350"/>
            <a:ext cx="2106613" cy="5181599"/>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5"/>
          <p:cNvSpPr>
            <a:spLocks noGrp="1"/>
          </p:cNvSpPr>
          <p:nvPr>
            <p:ph type="body" sz="quarter" idx="17"/>
          </p:nvPr>
        </p:nvSpPr>
        <p:spPr>
          <a:xfrm>
            <a:off x="4632324" y="1403350"/>
            <a:ext cx="2106613" cy="5181599"/>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5"/>
          <p:cNvSpPr>
            <a:spLocks noGrp="1"/>
          </p:cNvSpPr>
          <p:nvPr>
            <p:ph type="body" sz="quarter" idx="18"/>
          </p:nvPr>
        </p:nvSpPr>
        <p:spPr>
          <a:xfrm>
            <a:off x="2401887" y="1403350"/>
            <a:ext cx="2106613" cy="5181599"/>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w/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0" name="Text Placeholder 5"/>
          <p:cNvSpPr>
            <a:spLocks noGrp="1"/>
          </p:cNvSpPr>
          <p:nvPr>
            <p:ph type="body" sz="quarter" idx="15"/>
          </p:nvPr>
        </p:nvSpPr>
        <p:spPr>
          <a:xfrm>
            <a:off x="171450" y="1976769"/>
            <a:ext cx="2106613" cy="517818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ext Placeholder 5"/>
          <p:cNvSpPr>
            <a:spLocks noGrp="1"/>
          </p:cNvSpPr>
          <p:nvPr>
            <p:ph type="body" sz="quarter" idx="16"/>
          </p:nvPr>
        </p:nvSpPr>
        <p:spPr>
          <a:xfrm>
            <a:off x="6862762" y="1976769"/>
            <a:ext cx="2106613" cy="517818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5"/>
          <p:cNvSpPr>
            <a:spLocks noGrp="1"/>
          </p:cNvSpPr>
          <p:nvPr>
            <p:ph type="body" sz="quarter" idx="17"/>
          </p:nvPr>
        </p:nvSpPr>
        <p:spPr>
          <a:xfrm>
            <a:off x="4632324" y="1976769"/>
            <a:ext cx="2106613" cy="517818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5"/>
          <p:cNvSpPr>
            <a:spLocks noGrp="1"/>
          </p:cNvSpPr>
          <p:nvPr>
            <p:ph type="body" sz="quarter" idx="18"/>
          </p:nvPr>
        </p:nvSpPr>
        <p:spPr>
          <a:xfrm>
            <a:off x="2401887" y="1976769"/>
            <a:ext cx="2106613" cy="517818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26"/>
          <p:cNvSpPr>
            <a:spLocks noGrp="1"/>
          </p:cNvSpPr>
          <p:nvPr>
            <p:ph type="body" sz="quarter" idx="27"/>
          </p:nvPr>
        </p:nvSpPr>
        <p:spPr>
          <a:xfrm>
            <a:off x="171450" y="1395254"/>
            <a:ext cx="2106613" cy="457200"/>
          </a:xfrm>
        </p:spPr>
        <p:txBody>
          <a:bodyPr anchor="ctr"/>
          <a:lstStyle>
            <a:lvl1pPr marL="0" indent="0" algn="ctr">
              <a:spcBef>
                <a:spcPts val="0"/>
              </a:spcBef>
              <a:spcAft>
                <a:spcPts val="0"/>
              </a:spcAft>
              <a:buNone/>
              <a:defRPr sz="16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1" name="Text Placeholder 26"/>
          <p:cNvSpPr>
            <a:spLocks noGrp="1"/>
          </p:cNvSpPr>
          <p:nvPr>
            <p:ph type="body" sz="quarter" idx="28"/>
          </p:nvPr>
        </p:nvSpPr>
        <p:spPr>
          <a:xfrm>
            <a:off x="2401887" y="1395254"/>
            <a:ext cx="2106613" cy="457200"/>
          </a:xfrm>
        </p:spPr>
        <p:txBody>
          <a:bodyPr anchor="ctr"/>
          <a:lstStyle>
            <a:lvl1pPr marL="0" indent="0" algn="ctr">
              <a:spcBef>
                <a:spcPts val="0"/>
              </a:spcBef>
              <a:spcAft>
                <a:spcPts val="0"/>
              </a:spcAft>
              <a:buNone/>
              <a:defRPr sz="16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2" name="Text Placeholder 26"/>
          <p:cNvSpPr>
            <a:spLocks noGrp="1"/>
          </p:cNvSpPr>
          <p:nvPr>
            <p:ph type="body" sz="quarter" idx="29"/>
          </p:nvPr>
        </p:nvSpPr>
        <p:spPr>
          <a:xfrm>
            <a:off x="4632324" y="1395254"/>
            <a:ext cx="2106613" cy="457200"/>
          </a:xfrm>
        </p:spPr>
        <p:txBody>
          <a:bodyPr anchor="ctr"/>
          <a:lstStyle>
            <a:lvl1pPr marL="0" indent="0" algn="ctr">
              <a:spcBef>
                <a:spcPts val="0"/>
              </a:spcBef>
              <a:spcAft>
                <a:spcPts val="0"/>
              </a:spcAft>
              <a:buNone/>
              <a:defRPr sz="16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4" name="Text Placeholder 26"/>
          <p:cNvSpPr>
            <a:spLocks noGrp="1"/>
          </p:cNvSpPr>
          <p:nvPr>
            <p:ph type="body" sz="quarter" idx="30"/>
          </p:nvPr>
        </p:nvSpPr>
        <p:spPr>
          <a:xfrm>
            <a:off x="6862762" y="1395254"/>
            <a:ext cx="2106613" cy="457200"/>
          </a:xfrm>
        </p:spPr>
        <p:txBody>
          <a:bodyPr anchor="ctr"/>
          <a:lstStyle>
            <a:lvl1pPr marL="0" indent="0" algn="ctr">
              <a:spcBef>
                <a:spcPts val="0"/>
              </a:spcBef>
              <a:spcAft>
                <a:spcPts val="0"/>
              </a:spcAft>
              <a:buNone/>
              <a:defRPr sz="16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9"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4 Columns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0" name="Text Placeholder 5"/>
          <p:cNvSpPr>
            <a:spLocks noGrp="1"/>
          </p:cNvSpPr>
          <p:nvPr>
            <p:ph type="body" sz="quarter" idx="15"/>
          </p:nvPr>
        </p:nvSpPr>
        <p:spPr>
          <a:xfrm>
            <a:off x="171450" y="1962150"/>
            <a:ext cx="1645920" cy="5195885"/>
          </a:xfrm>
        </p:spPr>
        <p:txBody>
          <a:bodyPr>
            <a:noAutofit/>
          </a:bodyPr>
          <a:lstStyle>
            <a:lvl1pPr marL="111125" indent="-111125">
              <a:spcBef>
                <a:spcPts val="200"/>
              </a:spcBef>
              <a:spcAft>
                <a:spcPts val="200"/>
              </a:spcAft>
              <a:defRPr sz="1200"/>
            </a:lvl1pPr>
            <a:lvl2pPr marL="231775" indent="-120650">
              <a:spcBef>
                <a:spcPts val="200"/>
              </a:spcBef>
              <a:spcAft>
                <a:spcPts val="200"/>
              </a:spcAft>
              <a:defRPr sz="1100"/>
            </a:lvl2pPr>
            <a:lvl3pPr marL="341313" indent="-109538">
              <a:spcBef>
                <a:spcPts val="200"/>
              </a:spcBef>
              <a:spcAft>
                <a:spcPts val="200"/>
              </a:spcAft>
              <a:defRPr sz="9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5"/>
          <p:cNvSpPr>
            <a:spLocks noGrp="1"/>
          </p:cNvSpPr>
          <p:nvPr>
            <p:ph type="body" sz="quarter" idx="16"/>
          </p:nvPr>
        </p:nvSpPr>
        <p:spPr>
          <a:xfrm>
            <a:off x="7323455" y="1962151"/>
            <a:ext cx="1645920" cy="5195885"/>
          </a:xfrm>
        </p:spPr>
        <p:txBody>
          <a:bodyPr>
            <a:noAutofit/>
          </a:bodyPr>
          <a:lstStyle>
            <a:lvl1pPr marL="111125" indent="-111125">
              <a:spcBef>
                <a:spcPts val="200"/>
              </a:spcBef>
              <a:spcAft>
                <a:spcPts val="200"/>
              </a:spcAft>
              <a:defRPr sz="1200"/>
            </a:lvl1pPr>
            <a:lvl2pPr marL="231775" indent="-120650">
              <a:spcBef>
                <a:spcPts val="200"/>
              </a:spcBef>
              <a:spcAft>
                <a:spcPts val="200"/>
              </a:spcAft>
              <a:defRPr sz="1100"/>
            </a:lvl2pPr>
            <a:lvl3pPr marL="341313" indent="-109538">
              <a:spcBef>
                <a:spcPts val="200"/>
              </a:spcBef>
              <a:spcAft>
                <a:spcPts val="200"/>
              </a:spcAft>
              <a:defRPr sz="9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5"/>
          <p:cNvSpPr>
            <a:spLocks noGrp="1"/>
          </p:cNvSpPr>
          <p:nvPr>
            <p:ph type="body" sz="quarter" idx="17"/>
          </p:nvPr>
        </p:nvSpPr>
        <p:spPr>
          <a:xfrm>
            <a:off x="5535453" y="1962152"/>
            <a:ext cx="1645920" cy="5195885"/>
          </a:xfrm>
        </p:spPr>
        <p:txBody>
          <a:bodyPr>
            <a:noAutofit/>
          </a:bodyPr>
          <a:lstStyle>
            <a:lvl1pPr marL="111125" indent="-111125">
              <a:spcBef>
                <a:spcPts val="200"/>
              </a:spcBef>
              <a:spcAft>
                <a:spcPts val="200"/>
              </a:spcAft>
              <a:defRPr sz="1200"/>
            </a:lvl1pPr>
            <a:lvl2pPr marL="231775" indent="-120650">
              <a:spcBef>
                <a:spcPts val="200"/>
              </a:spcBef>
              <a:spcAft>
                <a:spcPts val="200"/>
              </a:spcAft>
              <a:defRPr sz="1100"/>
            </a:lvl2pPr>
            <a:lvl3pPr marL="341313" indent="-109538">
              <a:spcBef>
                <a:spcPts val="200"/>
              </a:spcBef>
              <a:spcAft>
                <a:spcPts val="200"/>
              </a:spcAft>
              <a:defRPr sz="9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5"/>
          <p:cNvSpPr>
            <a:spLocks noGrp="1"/>
          </p:cNvSpPr>
          <p:nvPr>
            <p:ph type="body" sz="quarter" idx="18"/>
          </p:nvPr>
        </p:nvSpPr>
        <p:spPr>
          <a:xfrm>
            <a:off x="3747452" y="1962151"/>
            <a:ext cx="1645920" cy="5195885"/>
          </a:xfrm>
        </p:spPr>
        <p:txBody>
          <a:bodyPr>
            <a:noAutofit/>
          </a:bodyPr>
          <a:lstStyle>
            <a:lvl1pPr marL="111125" indent="-111125">
              <a:spcBef>
                <a:spcPts val="200"/>
              </a:spcBef>
              <a:spcAft>
                <a:spcPts val="200"/>
              </a:spcAft>
              <a:defRPr sz="1200"/>
            </a:lvl1pPr>
            <a:lvl2pPr marL="231775" indent="-120650">
              <a:spcBef>
                <a:spcPts val="200"/>
              </a:spcBef>
              <a:spcAft>
                <a:spcPts val="200"/>
              </a:spcAft>
              <a:defRPr sz="1100"/>
            </a:lvl2pPr>
            <a:lvl3pPr marL="341313" indent="-109538">
              <a:spcBef>
                <a:spcPts val="200"/>
              </a:spcBef>
              <a:spcAft>
                <a:spcPts val="200"/>
              </a:spcAft>
              <a:defRPr sz="9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5"/>
          <p:cNvSpPr>
            <a:spLocks noGrp="1"/>
          </p:cNvSpPr>
          <p:nvPr>
            <p:ph type="body" sz="quarter" idx="19"/>
          </p:nvPr>
        </p:nvSpPr>
        <p:spPr>
          <a:xfrm>
            <a:off x="1959451" y="1962151"/>
            <a:ext cx="1645920" cy="5195885"/>
          </a:xfrm>
        </p:spPr>
        <p:txBody>
          <a:bodyPr>
            <a:noAutofit/>
          </a:bodyPr>
          <a:lstStyle>
            <a:lvl1pPr marL="111125" indent="-111125">
              <a:spcBef>
                <a:spcPts val="200"/>
              </a:spcBef>
              <a:spcAft>
                <a:spcPts val="200"/>
              </a:spcAft>
              <a:defRPr sz="1200"/>
            </a:lvl1pPr>
            <a:lvl2pPr marL="231775" indent="-120650">
              <a:spcBef>
                <a:spcPts val="200"/>
              </a:spcBef>
              <a:spcAft>
                <a:spcPts val="200"/>
              </a:spcAft>
              <a:defRPr sz="1100"/>
            </a:lvl2pPr>
            <a:lvl3pPr marL="341313" indent="-109538">
              <a:spcBef>
                <a:spcPts val="200"/>
              </a:spcBef>
              <a:spcAft>
                <a:spcPts val="200"/>
              </a:spcAft>
              <a:defRPr sz="9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ext Placeholder 26"/>
          <p:cNvSpPr>
            <a:spLocks noGrp="1"/>
          </p:cNvSpPr>
          <p:nvPr>
            <p:ph type="body" sz="quarter" idx="27"/>
          </p:nvPr>
        </p:nvSpPr>
        <p:spPr>
          <a:xfrm>
            <a:off x="171450" y="1403350"/>
            <a:ext cx="1645920" cy="457200"/>
          </a:xfrm>
        </p:spPr>
        <p:txBody>
          <a:bodyPr anchor="ctr"/>
          <a:lstStyle>
            <a:lvl1pPr marL="0" indent="0" algn="ctr">
              <a:spcBef>
                <a:spcPts val="0"/>
              </a:spcBef>
              <a:spcAft>
                <a:spcPts val="0"/>
              </a:spcAft>
              <a:buNone/>
              <a:defRPr sz="12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5" name="Text Placeholder 26"/>
          <p:cNvSpPr>
            <a:spLocks noGrp="1"/>
          </p:cNvSpPr>
          <p:nvPr>
            <p:ph type="body" sz="quarter" idx="28"/>
          </p:nvPr>
        </p:nvSpPr>
        <p:spPr>
          <a:xfrm>
            <a:off x="1959451" y="1403350"/>
            <a:ext cx="1645920" cy="457200"/>
          </a:xfrm>
        </p:spPr>
        <p:txBody>
          <a:bodyPr anchor="ctr"/>
          <a:lstStyle>
            <a:lvl1pPr marL="0" indent="0" algn="ctr">
              <a:spcBef>
                <a:spcPts val="0"/>
              </a:spcBef>
              <a:spcAft>
                <a:spcPts val="0"/>
              </a:spcAft>
              <a:buNone/>
              <a:defRPr sz="12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9" name="Text Placeholder 26"/>
          <p:cNvSpPr>
            <a:spLocks noGrp="1"/>
          </p:cNvSpPr>
          <p:nvPr>
            <p:ph type="body" sz="quarter" idx="29"/>
          </p:nvPr>
        </p:nvSpPr>
        <p:spPr>
          <a:xfrm>
            <a:off x="3747452" y="1403350"/>
            <a:ext cx="1645920" cy="457200"/>
          </a:xfrm>
        </p:spPr>
        <p:txBody>
          <a:bodyPr anchor="ctr"/>
          <a:lstStyle>
            <a:lvl1pPr marL="0" indent="0" algn="ctr">
              <a:spcBef>
                <a:spcPts val="0"/>
              </a:spcBef>
              <a:spcAft>
                <a:spcPts val="0"/>
              </a:spcAft>
              <a:buNone/>
              <a:defRPr sz="12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20" name="Text Placeholder 26"/>
          <p:cNvSpPr>
            <a:spLocks noGrp="1"/>
          </p:cNvSpPr>
          <p:nvPr>
            <p:ph type="body" sz="quarter" idx="30"/>
          </p:nvPr>
        </p:nvSpPr>
        <p:spPr>
          <a:xfrm>
            <a:off x="5535453" y="1403350"/>
            <a:ext cx="1645920" cy="457200"/>
          </a:xfrm>
        </p:spPr>
        <p:txBody>
          <a:bodyPr anchor="ctr"/>
          <a:lstStyle>
            <a:lvl1pPr marL="0" indent="0" algn="ctr">
              <a:spcBef>
                <a:spcPts val="0"/>
              </a:spcBef>
              <a:spcAft>
                <a:spcPts val="0"/>
              </a:spcAft>
              <a:buNone/>
              <a:defRPr sz="12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21" name="Text Placeholder 26"/>
          <p:cNvSpPr>
            <a:spLocks noGrp="1"/>
          </p:cNvSpPr>
          <p:nvPr>
            <p:ph type="body" sz="quarter" idx="31"/>
          </p:nvPr>
        </p:nvSpPr>
        <p:spPr>
          <a:xfrm>
            <a:off x="7323455" y="1403350"/>
            <a:ext cx="1645920" cy="457200"/>
          </a:xfrm>
        </p:spPr>
        <p:txBody>
          <a:bodyPr anchor="ctr"/>
          <a:lstStyle>
            <a:lvl1pPr marL="0" indent="0" algn="ctr">
              <a:spcBef>
                <a:spcPts val="0"/>
              </a:spcBef>
              <a:spcAft>
                <a:spcPts val="0"/>
              </a:spcAft>
              <a:buNone/>
              <a:defRPr sz="1200" b="1"/>
            </a:lvl1pPr>
            <a:lvl2pPr algn="ctr">
              <a:buNone/>
              <a:defRPr sz="1400"/>
            </a:lvl2pPr>
            <a:lvl3pPr algn="ctr">
              <a:buNone/>
              <a:defRPr sz="1400"/>
            </a:lvl3pPr>
            <a:lvl4pPr algn="ctr">
              <a:buNone/>
              <a:defRPr sz="1400"/>
            </a:lvl4pPr>
            <a:lvl5pPr algn="ctr">
              <a:buNone/>
              <a:defRPr sz="1400"/>
            </a:lvl5pPr>
          </a:lstStyle>
          <a:p>
            <a:pPr lvl="0"/>
            <a:r>
              <a:rPr lang="en-US" smtClean="0"/>
              <a:t>Click to edit Master text styles</a:t>
            </a:r>
          </a:p>
        </p:txBody>
      </p:sp>
      <p:sp>
        <p:nvSpPr>
          <p:cNvPr id="17"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 with Tex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3" name="Content Placeholder 12"/>
          <p:cNvSpPr>
            <a:spLocks noGrp="1"/>
          </p:cNvSpPr>
          <p:nvPr>
            <p:ph sz="quarter" idx="17"/>
          </p:nvPr>
        </p:nvSpPr>
        <p:spPr>
          <a:xfrm>
            <a:off x="345626" y="1403350"/>
            <a:ext cx="3931920" cy="5181599"/>
          </a:xfrm>
        </p:spPr>
        <p:txBody>
          <a:bodyPr/>
          <a:lstStyle>
            <a:lvl1pPr>
              <a:buNone/>
              <a:defRPr/>
            </a:lvl1pPr>
          </a:lstStyle>
          <a:p>
            <a:pPr lvl="0"/>
            <a:r>
              <a:rPr lang="en-US" dirty="0" smtClean="0"/>
              <a:t>Click to edit Master text styles</a:t>
            </a:r>
          </a:p>
        </p:txBody>
      </p:sp>
      <p:sp>
        <p:nvSpPr>
          <p:cNvPr id="15" name="Content Placeholder 14"/>
          <p:cNvSpPr>
            <a:spLocks noGrp="1"/>
          </p:cNvSpPr>
          <p:nvPr>
            <p:ph sz="quarter" idx="18"/>
          </p:nvPr>
        </p:nvSpPr>
        <p:spPr>
          <a:xfrm>
            <a:off x="4827815" y="1403350"/>
            <a:ext cx="3931920" cy="5181599"/>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48122" y="1379538"/>
            <a:ext cx="8494776" cy="5162550"/>
          </a:xfrm>
        </p:spPr>
        <p:txBody>
          <a:bodyPr/>
          <a:lstStyle>
            <a:lvl1pPr>
              <a:spcBef>
                <a:spcPts val="600"/>
              </a:spcBef>
              <a:spcAft>
                <a:spcPts val="600"/>
              </a:spcAft>
              <a:defRPr sz="2000"/>
            </a:lvl1pPr>
            <a:lvl2pPr>
              <a:spcBef>
                <a:spcPts val="600"/>
              </a:spcBef>
              <a:spcAft>
                <a:spcPts val="600"/>
              </a:spcAft>
              <a:defRPr sz="2000"/>
            </a:lvl2pPr>
            <a:lvl3pPr>
              <a:spcBef>
                <a:spcPts val="600"/>
              </a:spcBef>
              <a:spcAft>
                <a:spcPts val="600"/>
              </a:spcAft>
              <a:defRPr sz="2000"/>
            </a:lvl3pPr>
            <a:lvl4pPr marL="914400" indent="-228600">
              <a:spcBef>
                <a:spcPts val="600"/>
              </a:spcBef>
              <a:spcAft>
                <a:spcPts val="600"/>
              </a:spcAft>
              <a:buFont typeface="Arial" pitchFamily="34" charset="0"/>
              <a:buChar char="•"/>
              <a:defRPr sz="2000"/>
            </a:lvl4pPr>
            <a:lvl5pPr>
              <a:spcBef>
                <a:spcPts val="600"/>
              </a:spcBef>
              <a:spcAft>
                <a:spcPts val="6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
        <p:nvSpPr>
          <p:cNvPr id="5" name="Title Placeholder 1"/>
          <p:cNvSpPr>
            <a:spLocks noGrp="1"/>
          </p:cNvSpPr>
          <p:nvPr>
            <p:ph type="title"/>
          </p:nvPr>
        </p:nvSpPr>
        <p:spPr bwMode="auto">
          <a:xfrm>
            <a:off x="125797" y="260050"/>
            <a:ext cx="8936136" cy="419100"/>
          </a:xfrm>
          <a:prstGeom prst="rect">
            <a:avLst/>
          </a:prstGeom>
          <a:noFill/>
          <a:ln w="9525">
            <a:noFill/>
            <a:miter lim="800000"/>
            <a:headEnd/>
            <a:tailEnd/>
          </a:ln>
        </p:spPr>
        <p:txBody>
          <a:bodyPr/>
          <a:lstStyle/>
          <a:p>
            <a:pPr lvl="0"/>
            <a:endParaRPr lang="en-US"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with Text 2">
    <p:spTree>
      <p:nvGrpSpPr>
        <p:cNvPr id="1" name=""/>
        <p:cNvGrpSpPr/>
        <p:nvPr/>
      </p:nvGrpSpPr>
      <p:grpSpPr>
        <a:xfrm>
          <a:off x="0" y="0"/>
          <a:ext cx="0" cy="0"/>
          <a:chOff x="0" y="0"/>
          <a:chExt cx="0" cy="0"/>
        </a:xfrm>
      </p:grpSpPr>
      <p:sp>
        <p:nvSpPr>
          <p:cNvPr id="13" name="Content Placeholder 12"/>
          <p:cNvSpPr>
            <a:spLocks noGrp="1"/>
          </p:cNvSpPr>
          <p:nvPr>
            <p:ph sz="quarter" idx="17"/>
          </p:nvPr>
        </p:nvSpPr>
        <p:spPr>
          <a:xfrm>
            <a:off x="4762499" y="1403350"/>
            <a:ext cx="4249739" cy="5181599"/>
          </a:xfrm>
        </p:spPr>
        <p:txBody>
          <a:bodyPr/>
          <a:lstStyle>
            <a:lvl1pPr>
              <a:buNone/>
              <a:defRPr sz="2000"/>
            </a:lvl1pPr>
            <a:lvl2pPr>
              <a:defRPr sz="20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Content Placeholder 14"/>
          <p:cNvSpPr>
            <a:spLocks noGrp="1"/>
          </p:cNvSpPr>
          <p:nvPr>
            <p:ph sz="quarter" idx="18"/>
          </p:nvPr>
        </p:nvSpPr>
        <p:spPr>
          <a:xfrm>
            <a:off x="171449" y="1403350"/>
            <a:ext cx="4208463" cy="5181599"/>
          </a:xfrm>
        </p:spPr>
        <p:txBody>
          <a:bodyPr/>
          <a:lstStyle>
            <a:lvl1pPr>
              <a:spcBef>
                <a:spcPts val="600"/>
              </a:spcBef>
              <a:spcAft>
                <a:spcPts val="600"/>
              </a:spcAft>
              <a:defRPr sz="2000"/>
            </a:lvl1pPr>
            <a:lvl2pPr>
              <a:spcBef>
                <a:spcPts val="600"/>
              </a:spcBef>
              <a:spcAft>
                <a:spcPts val="600"/>
              </a:spcAft>
              <a:defRPr sz="2000"/>
            </a:lvl2pPr>
            <a:lvl3pPr>
              <a:spcBef>
                <a:spcPts val="600"/>
              </a:spcBef>
              <a:spcAft>
                <a:spcPts val="600"/>
              </a:spcAft>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ademy Alt1">
    <p:spTree>
      <p:nvGrpSpPr>
        <p:cNvPr id="1" name=""/>
        <p:cNvGrpSpPr/>
        <p:nvPr/>
      </p:nvGrpSpPr>
      <p:grpSpPr>
        <a:xfrm>
          <a:off x="0" y="0"/>
          <a:ext cx="0" cy="0"/>
          <a:chOff x="0" y="0"/>
          <a:chExt cx="0" cy="0"/>
        </a:xfrm>
      </p:grpSpPr>
      <p:sp>
        <p:nvSpPr>
          <p:cNvPr id="13" name="Content Placeholder 12"/>
          <p:cNvSpPr>
            <a:spLocks noGrp="1"/>
          </p:cNvSpPr>
          <p:nvPr>
            <p:ph sz="quarter" idx="17"/>
          </p:nvPr>
        </p:nvSpPr>
        <p:spPr>
          <a:xfrm>
            <a:off x="4816077" y="1751409"/>
            <a:ext cx="4013995" cy="3552032"/>
          </a:xfrm>
        </p:spPr>
        <p:txBody>
          <a:bodyPr/>
          <a:lstStyle>
            <a:lvl1pPr>
              <a:buNone/>
              <a:defRPr/>
            </a:lvl1pPr>
          </a:lstStyle>
          <a:p>
            <a:pPr lvl="0"/>
            <a:r>
              <a:rPr lang="en-US" dirty="0" smtClean="0"/>
              <a:t>Click to edit Master text styles</a:t>
            </a:r>
          </a:p>
        </p:txBody>
      </p:sp>
      <p:sp>
        <p:nvSpPr>
          <p:cNvPr id="15" name="Content Placeholder 14"/>
          <p:cNvSpPr>
            <a:spLocks noGrp="1"/>
          </p:cNvSpPr>
          <p:nvPr>
            <p:ph sz="quarter" idx="18"/>
          </p:nvPr>
        </p:nvSpPr>
        <p:spPr>
          <a:xfrm>
            <a:off x="454025" y="1781175"/>
            <a:ext cx="4103688" cy="4752975"/>
          </a:xfrm>
        </p:spPr>
        <p:txBody>
          <a:bodyPr/>
          <a:lstStyle>
            <a:lvl1pPr>
              <a:spcBef>
                <a:spcPts val="1000"/>
              </a:spcBef>
              <a:spcAft>
                <a:spcPts val="1000"/>
              </a:spcAft>
              <a:defRPr sz="2000"/>
            </a:lvl1pPr>
            <a:lvl2pPr>
              <a:spcBef>
                <a:spcPts val="1000"/>
              </a:spcBef>
              <a:spcAft>
                <a:spcPts val="1000"/>
              </a:spcAft>
              <a:defRPr sz="2000"/>
            </a:lvl2pPr>
            <a:lvl3pPr>
              <a:spcBef>
                <a:spcPts val="1000"/>
              </a:spcBef>
              <a:spcAft>
                <a:spcPts val="1000"/>
              </a:spcAft>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TextBox 4"/>
          <p:cNvSpPr txBox="1"/>
          <p:nvPr userDrawn="1"/>
        </p:nvSpPr>
        <p:spPr>
          <a:xfrm>
            <a:off x="8169275" y="6669088"/>
            <a:ext cx="1004888" cy="182562"/>
          </a:xfrm>
          <a:prstGeom prst="rect">
            <a:avLst/>
          </a:prstGeom>
          <a:noFill/>
        </p:spPr>
        <p:txBody>
          <a:bodyPr anchor="ctr">
            <a:spAutoFit/>
          </a:bodyPr>
          <a:lstStyle/>
          <a:p>
            <a:pPr algn="r">
              <a:defRPr/>
            </a:pPr>
            <a:fld id="{D02396C7-9852-4CF6-839E-30421FE8A5A7}" type="slidenum">
              <a:rPr lang="en-US" sz="1100">
                <a:solidFill>
                  <a:srgbClr val="000000"/>
                </a:solidFill>
                <a:ea typeface="ＭＳ Ｐゴシック" charset="-128"/>
              </a:rPr>
              <a:pPr algn="r">
                <a:defRPr/>
              </a:pPr>
              <a:t>‹#›</a:t>
            </a:fld>
            <a:endParaRPr lang="en-US" sz="800" dirty="0">
              <a:solidFill>
                <a:srgbClr val="000000"/>
              </a:solidFill>
              <a:ea typeface="ＭＳ Ｐゴシック" charset="-128"/>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w/ Subtitle">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45626" y="1403351"/>
            <a:ext cx="8494776" cy="5181600"/>
          </a:xfrm>
        </p:spPr>
        <p:txBody>
          <a:bodyPr/>
          <a:lstStyle>
            <a:lvl1pPr>
              <a:spcBef>
                <a:spcPts val="400"/>
              </a:spcBef>
              <a:spcAft>
                <a:spcPts val="400"/>
              </a:spcAft>
              <a:defRPr sz="2000"/>
            </a:lvl1pPr>
            <a:lvl2pPr>
              <a:spcBef>
                <a:spcPts val="400"/>
              </a:spcBef>
              <a:spcAft>
                <a:spcPts val="400"/>
              </a:spcAft>
              <a:defRPr sz="2000"/>
            </a:lvl2pPr>
            <a:lvl3pPr>
              <a:spcBef>
                <a:spcPts val="400"/>
              </a:spcBef>
              <a:spcAft>
                <a:spcPts val="400"/>
              </a:spcAft>
              <a:defRPr sz="2000"/>
            </a:lvl3pPr>
            <a:lvl4pPr>
              <a:spcBef>
                <a:spcPts val="400"/>
              </a:spcBef>
              <a:spcAft>
                <a:spcPts val="400"/>
              </a:spcAft>
              <a:defRPr sz="2000"/>
            </a:lvl4pPr>
            <a:lvl5pPr>
              <a:spcBef>
                <a:spcPts val="400"/>
              </a:spcBef>
              <a:spcAft>
                <a:spcPts val="4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2"/>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
        <p:nvSpPr>
          <p:cNvPr id="5" name="Title 1"/>
          <p:cNvSpPr>
            <a:spLocks noGrp="1"/>
          </p:cNvSpPr>
          <p:nvPr>
            <p:ph type="title"/>
          </p:nvPr>
        </p:nvSpPr>
        <p:spPr>
          <a:xfrm>
            <a:off x="130532" y="262891"/>
            <a:ext cx="8919041" cy="419100"/>
          </a:xfrm>
        </p:spPr>
        <p:txBody>
          <a:bodyPr/>
          <a:lstStyle/>
          <a:p>
            <a:r>
              <a:rPr lang="en-US" dirty="0" smtClean="0"/>
              <a:t>Click to edit Master title style</a:t>
            </a:r>
            <a:endParaRPr lang="en-US" dirty="0"/>
          </a:p>
        </p:txBody>
      </p:sp>
      <p:sp>
        <p:nvSpPr>
          <p:cNvPr id="8" name="TextBox 7"/>
          <p:cNvSpPr txBox="1"/>
          <p:nvPr userDrawn="1"/>
        </p:nvSpPr>
        <p:spPr>
          <a:xfrm>
            <a:off x="8169275" y="6669088"/>
            <a:ext cx="1004888" cy="182562"/>
          </a:xfrm>
          <a:prstGeom prst="rect">
            <a:avLst/>
          </a:prstGeom>
          <a:noFill/>
        </p:spPr>
        <p:txBody>
          <a:bodyPr anchor="ctr">
            <a:spAutoFit/>
          </a:bodyPr>
          <a:lstStyle/>
          <a:p>
            <a:pPr algn="r">
              <a:defRPr/>
            </a:pPr>
            <a:fld id="{D02396C7-9852-4CF6-839E-30421FE8A5A7}" type="slidenum">
              <a:rPr lang="en-US" sz="1100">
                <a:solidFill>
                  <a:srgbClr val="000000"/>
                </a:solidFill>
                <a:ea typeface="ＭＳ Ｐゴシック" charset="-128"/>
              </a:rPr>
              <a:pPr algn="r">
                <a:defRPr/>
              </a:pPr>
              <a:t>‹#›</a:t>
            </a:fld>
            <a:endParaRPr lang="en-US" sz="800" dirty="0">
              <a:solidFill>
                <a:srgbClr val="000000"/>
              </a:solidFill>
              <a:ea typeface="ＭＳ Ｐゴシック" charset="-128"/>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Diagram or Organization Chart">
    <p:spTree>
      <p:nvGrpSpPr>
        <p:cNvPr id="1" name=""/>
        <p:cNvGrpSpPr/>
        <p:nvPr/>
      </p:nvGrpSpPr>
      <p:grpSpPr>
        <a:xfrm>
          <a:off x="0" y="0"/>
          <a:ext cx="0" cy="0"/>
          <a:chOff x="0" y="0"/>
          <a:chExt cx="0" cy="0"/>
        </a:xfrm>
      </p:grpSpPr>
      <p:sp>
        <p:nvSpPr>
          <p:cNvPr id="3" name="SmartArt Placeholder 2"/>
          <p:cNvSpPr>
            <a:spLocks noGrp="1"/>
          </p:cNvSpPr>
          <p:nvPr>
            <p:ph type="dgm" idx="1"/>
          </p:nvPr>
        </p:nvSpPr>
        <p:spPr>
          <a:xfrm>
            <a:off x="345625" y="1403350"/>
            <a:ext cx="8494776" cy="5181599"/>
          </a:xfrm>
        </p:spPr>
        <p:txBody>
          <a:bodyPr/>
          <a:lstStyle/>
          <a:p>
            <a:pPr lvl="0"/>
            <a:endParaRPr lang="en-US" noProof="0" dirty="0"/>
          </a:p>
        </p:txBody>
      </p:sp>
      <p:sp>
        <p:nvSpPr>
          <p:cNvPr id="6"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8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
        <p:nvSpPr>
          <p:cNvPr id="5" name="Title 1"/>
          <p:cNvSpPr>
            <a:spLocks noGrp="1"/>
          </p:cNvSpPr>
          <p:nvPr>
            <p:ph type="title"/>
          </p:nvPr>
        </p:nvSpPr>
        <p:spPr>
          <a:xfrm>
            <a:off x="130532" y="262891"/>
            <a:ext cx="8919041" cy="419100"/>
          </a:xfrm>
        </p:spPr>
        <p:txBody>
          <a:bodyPr/>
          <a:lstStyle/>
          <a:p>
            <a:r>
              <a:rPr lang="en-US" smtClean="0"/>
              <a:t>Click to edit Master title style</a:t>
            </a:r>
            <a:endParaRPr lang="en-US"/>
          </a:p>
        </p:txBody>
      </p:sp>
      <p:sp>
        <p:nvSpPr>
          <p:cNvPr id="7" name="TextBox 6"/>
          <p:cNvSpPr txBox="1"/>
          <p:nvPr userDrawn="1"/>
        </p:nvSpPr>
        <p:spPr>
          <a:xfrm>
            <a:off x="8169275" y="6669088"/>
            <a:ext cx="1004888" cy="182562"/>
          </a:xfrm>
          <a:prstGeom prst="rect">
            <a:avLst/>
          </a:prstGeom>
          <a:noFill/>
        </p:spPr>
        <p:txBody>
          <a:bodyPr anchor="ctr">
            <a:spAutoFit/>
          </a:bodyPr>
          <a:lstStyle/>
          <a:p>
            <a:pPr algn="r">
              <a:defRPr/>
            </a:pPr>
            <a:fld id="{D02396C7-9852-4CF6-839E-30421FE8A5A7}" type="slidenum">
              <a:rPr lang="en-US" sz="1100">
                <a:solidFill>
                  <a:srgbClr val="000000"/>
                </a:solidFill>
                <a:ea typeface="ＭＳ Ｐゴシック" charset="-128"/>
              </a:rPr>
              <a:pPr algn="r">
                <a:defRPr/>
              </a:pPr>
              <a:t>‹#›</a:t>
            </a:fld>
            <a:endParaRPr lang="en-US" sz="800" dirty="0">
              <a:solidFill>
                <a:srgbClr val="000000"/>
              </a:solidFill>
              <a:ea typeface="ＭＳ Ｐゴシック" charset="-128"/>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enty o Proper Bullet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5"/>
          <p:cNvSpPr>
            <a:spLocks noGrp="1"/>
          </p:cNvSpPr>
          <p:nvPr>
            <p:ph type="body" sz="quarter" idx="15"/>
          </p:nvPr>
        </p:nvSpPr>
        <p:spPr>
          <a:xfrm>
            <a:off x="76200" y="5486400"/>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5"/>
          <p:cNvSpPr>
            <a:spLocks noGrp="1"/>
          </p:cNvSpPr>
          <p:nvPr>
            <p:ph type="body" sz="quarter" idx="19"/>
          </p:nvPr>
        </p:nvSpPr>
        <p:spPr>
          <a:xfrm>
            <a:off x="76200" y="804212"/>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5"/>
          <p:cNvSpPr>
            <a:spLocks noGrp="1"/>
          </p:cNvSpPr>
          <p:nvPr>
            <p:ph type="body" sz="quarter" idx="23"/>
          </p:nvPr>
        </p:nvSpPr>
        <p:spPr>
          <a:xfrm>
            <a:off x="76200" y="1974759"/>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5"/>
          <p:cNvSpPr>
            <a:spLocks noGrp="1"/>
          </p:cNvSpPr>
          <p:nvPr>
            <p:ph type="body" sz="quarter" idx="27"/>
          </p:nvPr>
        </p:nvSpPr>
        <p:spPr>
          <a:xfrm>
            <a:off x="76200" y="3145306"/>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Placeholder 5"/>
          <p:cNvSpPr>
            <a:spLocks noGrp="1"/>
          </p:cNvSpPr>
          <p:nvPr>
            <p:ph type="body" sz="quarter" idx="31"/>
          </p:nvPr>
        </p:nvSpPr>
        <p:spPr>
          <a:xfrm>
            <a:off x="76200" y="4315853"/>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5"/>
          <p:cNvSpPr>
            <a:spLocks noGrp="1"/>
          </p:cNvSpPr>
          <p:nvPr>
            <p:ph type="body" sz="quarter" idx="32"/>
          </p:nvPr>
        </p:nvSpPr>
        <p:spPr>
          <a:xfrm>
            <a:off x="2362200" y="5486400"/>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5"/>
          <p:cNvSpPr>
            <a:spLocks noGrp="1"/>
          </p:cNvSpPr>
          <p:nvPr>
            <p:ph type="body" sz="quarter" idx="33"/>
          </p:nvPr>
        </p:nvSpPr>
        <p:spPr>
          <a:xfrm>
            <a:off x="2362200" y="804212"/>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5"/>
          <p:cNvSpPr>
            <a:spLocks noGrp="1"/>
          </p:cNvSpPr>
          <p:nvPr>
            <p:ph type="body" sz="quarter" idx="34"/>
          </p:nvPr>
        </p:nvSpPr>
        <p:spPr>
          <a:xfrm>
            <a:off x="2362200" y="1974759"/>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5"/>
          <p:cNvSpPr>
            <a:spLocks noGrp="1"/>
          </p:cNvSpPr>
          <p:nvPr>
            <p:ph type="body" sz="quarter" idx="35"/>
          </p:nvPr>
        </p:nvSpPr>
        <p:spPr>
          <a:xfrm>
            <a:off x="2362200" y="3145306"/>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5"/>
          <p:cNvSpPr>
            <a:spLocks noGrp="1"/>
          </p:cNvSpPr>
          <p:nvPr>
            <p:ph type="body" sz="quarter" idx="36"/>
          </p:nvPr>
        </p:nvSpPr>
        <p:spPr>
          <a:xfrm>
            <a:off x="2362200" y="4315853"/>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ext Placeholder 5"/>
          <p:cNvSpPr>
            <a:spLocks noGrp="1"/>
          </p:cNvSpPr>
          <p:nvPr>
            <p:ph type="body" sz="quarter" idx="37"/>
          </p:nvPr>
        </p:nvSpPr>
        <p:spPr>
          <a:xfrm>
            <a:off x="4648200" y="5486400"/>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ext Placeholder 5"/>
          <p:cNvSpPr>
            <a:spLocks noGrp="1"/>
          </p:cNvSpPr>
          <p:nvPr>
            <p:ph type="body" sz="quarter" idx="38"/>
          </p:nvPr>
        </p:nvSpPr>
        <p:spPr>
          <a:xfrm>
            <a:off x="4648200" y="804212"/>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 Placeholder 5"/>
          <p:cNvSpPr>
            <a:spLocks noGrp="1"/>
          </p:cNvSpPr>
          <p:nvPr>
            <p:ph type="body" sz="quarter" idx="39"/>
          </p:nvPr>
        </p:nvSpPr>
        <p:spPr>
          <a:xfrm>
            <a:off x="4648200" y="1974759"/>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ext Placeholder 5"/>
          <p:cNvSpPr>
            <a:spLocks noGrp="1"/>
          </p:cNvSpPr>
          <p:nvPr>
            <p:ph type="body" sz="quarter" idx="40"/>
          </p:nvPr>
        </p:nvSpPr>
        <p:spPr>
          <a:xfrm>
            <a:off x="4648200" y="3145306"/>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5"/>
          <p:cNvSpPr>
            <a:spLocks noGrp="1"/>
          </p:cNvSpPr>
          <p:nvPr>
            <p:ph type="body" sz="quarter" idx="41"/>
          </p:nvPr>
        </p:nvSpPr>
        <p:spPr>
          <a:xfrm>
            <a:off x="4648200" y="4315853"/>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5"/>
          <p:cNvSpPr>
            <a:spLocks noGrp="1"/>
          </p:cNvSpPr>
          <p:nvPr>
            <p:ph type="body" sz="quarter" idx="42"/>
          </p:nvPr>
        </p:nvSpPr>
        <p:spPr>
          <a:xfrm>
            <a:off x="6884987" y="5486400"/>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Text Placeholder 5"/>
          <p:cNvSpPr>
            <a:spLocks noGrp="1"/>
          </p:cNvSpPr>
          <p:nvPr>
            <p:ph type="body" sz="quarter" idx="43"/>
          </p:nvPr>
        </p:nvSpPr>
        <p:spPr>
          <a:xfrm>
            <a:off x="6884987" y="804212"/>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5"/>
          <p:cNvSpPr>
            <a:spLocks noGrp="1"/>
          </p:cNvSpPr>
          <p:nvPr>
            <p:ph type="body" sz="quarter" idx="44"/>
          </p:nvPr>
        </p:nvSpPr>
        <p:spPr>
          <a:xfrm>
            <a:off x="6884987" y="1974759"/>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Text Placeholder 5"/>
          <p:cNvSpPr>
            <a:spLocks noGrp="1"/>
          </p:cNvSpPr>
          <p:nvPr>
            <p:ph type="body" sz="quarter" idx="45"/>
          </p:nvPr>
        </p:nvSpPr>
        <p:spPr>
          <a:xfrm>
            <a:off x="6884987" y="3145306"/>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2" name="Text Placeholder 5"/>
          <p:cNvSpPr>
            <a:spLocks noGrp="1"/>
          </p:cNvSpPr>
          <p:nvPr>
            <p:ph type="body" sz="quarter" idx="46"/>
          </p:nvPr>
        </p:nvSpPr>
        <p:spPr>
          <a:xfrm>
            <a:off x="6884987" y="4315853"/>
            <a:ext cx="2106613" cy="914400"/>
          </a:xfrm>
        </p:spPr>
        <p:txBody>
          <a:bodyPr>
            <a:noAutofit/>
          </a:bodyPr>
          <a:lstStyle>
            <a:lvl1pPr marL="111125" indent="-111125">
              <a:spcBef>
                <a:spcPts val="200"/>
              </a:spcBef>
              <a:spcAft>
                <a:spcPts val="200"/>
              </a:spcAft>
              <a:defRPr sz="1400"/>
            </a:lvl1pPr>
            <a:lvl2pPr marL="231775" indent="-120650">
              <a:spcBef>
                <a:spcPts val="200"/>
              </a:spcBef>
              <a:spcAft>
                <a:spcPts val="200"/>
              </a:spcAft>
              <a:defRPr sz="1200"/>
            </a:lvl2pPr>
            <a:lvl3pPr marL="341313" indent="-109538">
              <a:spcBef>
                <a:spcPts val="200"/>
              </a:spcBef>
              <a:spcAft>
                <a:spcPts val="200"/>
              </a:spcAft>
              <a:defRPr sz="10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TextBox 22"/>
          <p:cNvSpPr txBox="1"/>
          <p:nvPr userDrawn="1"/>
        </p:nvSpPr>
        <p:spPr>
          <a:xfrm>
            <a:off x="8169275" y="6669088"/>
            <a:ext cx="1004888" cy="182562"/>
          </a:xfrm>
          <a:prstGeom prst="rect">
            <a:avLst/>
          </a:prstGeom>
          <a:noFill/>
        </p:spPr>
        <p:txBody>
          <a:bodyPr anchor="ctr">
            <a:spAutoFit/>
          </a:bodyPr>
          <a:lstStyle/>
          <a:p>
            <a:pPr algn="r">
              <a:defRPr/>
            </a:pPr>
            <a:fld id="{D02396C7-9852-4CF6-839E-30421FE8A5A7}" type="slidenum">
              <a:rPr lang="en-US" sz="1100">
                <a:solidFill>
                  <a:srgbClr val="000000"/>
                </a:solidFill>
                <a:ea typeface="ＭＳ Ｐゴシック" charset="-128"/>
              </a:rPr>
              <a:pPr algn="r">
                <a:defRPr/>
              </a:pPr>
              <a:t>‹#›</a:t>
            </a:fld>
            <a:endParaRPr lang="en-US" sz="800" dirty="0">
              <a:solidFill>
                <a:srgbClr val="000000"/>
              </a:solidFill>
              <a:ea typeface="ＭＳ Ｐゴシック" charset="-128"/>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able">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340635" y="1379538"/>
            <a:ext cx="8494776" cy="5237162"/>
          </a:xfrm>
        </p:spPr>
        <p:txBody>
          <a:bodyPr lIns="0" tIns="0" rIns="0" bIns="0"/>
          <a:lstStyle/>
          <a:p>
            <a:pPr lvl="0"/>
            <a:r>
              <a:rPr lang="en-US" noProof="0" dirty="0" smtClean="0"/>
              <a:t>Click icon to add table</a:t>
            </a:r>
            <a:endParaRPr lang="en-US" noProof="0" dirty="0"/>
          </a:p>
        </p:txBody>
      </p:sp>
      <p:sp>
        <p:nvSpPr>
          <p:cNvPr id="6"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6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
        <p:nvSpPr>
          <p:cNvPr id="5" name="Title 1"/>
          <p:cNvSpPr>
            <a:spLocks noGrp="1"/>
          </p:cNvSpPr>
          <p:nvPr>
            <p:ph type="title"/>
          </p:nvPr>
        </p:nvSpPr>
        <p:spPr>
          <a:xfrm>
            <a:off x="130532" y="262891"/>
            <a:ext cx="8919041" cy="419100"/>
          </a:xfrm>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able">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340635" y="1379538"/>
            <a:ext cx="8494776" cy="5237162"/>
          </a:xfrm>
        </p:spPr>
        <p:txBody>
          <a:bodyPr lIns="0" tIns="0" rIns="0" bIns="0"/>
          <a:lstStyle/>
          <a:p>
            <a:pPr lvl="0"/>
            <a:r>
              <a:rPr lang="en-US" noProof="0" dirty="0" smtClean="0"/>
              <a:t>Click icon to add table</a:t>
            </a:r>
            <a:endParaRPr lang="en-US" noProof="0" dirty="0"/>
          </a:p>
        </p:txBody>
      </p:sp>
      <p:sp>
        <p:nvSpPr>
          <p:cNvPr id="6"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600" b="1"/>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
        <p:nvSpPr>
          <p:cNvPr id="5" name="Title 1"/>
          <p:cNvSpPr>
            <a:spLocks noGrp="1"/>
          </p:cNvSpPr>
          <p:nvPr>
            <p:ph type="title"/>
          </p:nvPr>
        </p:nvSpPr>
        <p:spPr>
          <a:xfrm>
            <a:off x="130532" y="262891"/>
            <a:ext cx="8919041" cy="419100"/>
          </a:xfrm>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General">
    <p:spTree>
      <p:nvGrpSpPr>
        <p:cNvPr id="1" name=""/>
        <p:cNvGrpSpPr/>
        <p:nvPr/>
      </p:nvGrpSpPr>
      <p:grpSpPr>
        <a:xfrm>
          <a:off x="0" y="0"/>
          <a:ext cx="0" cy="0"/>
          <a:chOff x="0" y="0"/>
          <a:chExt cx="0" cy="0"/>
        </a:xfrm>
      </p:grpSpPr>
      <p:sp>
        <p:nvSpPr>
          <p:cNvPr id="5" name="Title 1"/>
          <p:cNvSpPr>
            <a:spLocks noGrp="1"/>
          </p:cNvSpPr>
          <p:nvPr>
            <p:ph type="title"/>
          </p:nvPr>
        </p:nvSpPr>
        <p:spPr>
          <a:xfrm>
            <a:off x="76102" y="230233"/>
            <a:ext cx="8919041" cy="419100"/>
          </a:xfrm>
        </p:spPr>
        <p:txBody>
          <a:bodyPr/>
          <a:lstStyle/>
          <a:p>
            <a:r>
              <a:rPr lang="en-US" smtClean="0"/>
              <a:t>Click to edit Master title style</a:t>
            </a:r>
            <a:endParaRPr lang="en-US"/>
          </a:p>
        </p:txBody>
      </p:sp>
      <p:sp>
        <p:nvSpPr>
          <p:cNvPr id="6" name="Text Placeholder 7"/>
          <p:cNvSpPr>
            <a:spLocks noGrp="1"/>
          </p:cNvSpPr>
          <p:nvPr>
            <p:ph type="body" sz="quarter" idx="11"/>
          </p:nvPr>
        </p:nvSpPr>
        <p:spPr>
          <a:xfrm>
            <a:off x="171450" y="736600"/>
            <a:ext cx="8840788" cy="522288"/>
          </a:xfrm>
        </p:spPr>
        <p:txBody>
          <a:bodyPr/>
          <a:lstStyle>
            <a:lvl1pPr marL="0" indent="0">
              <a:spcBef>
                <a:spcPts val="0"/>
              </a:spcBef>
              <a:spcAft>
                <a:spcPts val="0"/>
              </a:spcAft>
              <a:buNone/>
              <a:defRPr sz="1600" b="1"/>
            </a:lvl1pPr>
            <a:lvl2pPr>
              <a:buNone/>
              <a:defRPr/>
            </a:lvl2pPr>
            <a:lvl3pPr>
              <a:buNone/>
              <a:defRPr/>
            </a:lvl3pPr>
            <a:lvl4pPr>
              <a:buNone/>
              <a:defRPr/>
            </a:lvl4pPr>
            <a:lvl5pPr>
              <a:buNone/>
              <a:defRPr/>
            </a:lvl5pPr>
          </a:lstStyle>
          <a:p>
            <a:pPr lvl="0"/>
            <a:r>
              <a:rPr lang="en-US" smtClean="0"/>
              <a:t>Click to edit Master text styles</a:t>
            </a:r>
          </a:p>
        </p:txBody>
      </p:sp>
      <p:sp>
        <p:nvSpPr>
          <p:cNvPr id="7" name="Content Placeholder 3"/>
          <p:cNvSpPr>
            <a:spLocks noGrp="1"/>
          </p:cNvSpPr>
          <p:nvPr>
            <p:ph sz="quarter" idx="10"/>
          </p:nvPr>
        </p:nvSpPr>
        <p:spPr>
          <a:xfrm>
            <a:off x="141288" y="1379538"/>
            <a:ext cx="8847137" cy="5162550"/>
          </a:xfrm>
        </p:spPr>
        <p:txBody>
          <a:bodyPr lIns="0" tIns="0" rIns="0" bIns="0"/>
          <a:lstStyle>
            <a:lvl2pPr>
              <a:defRPr sz="1800"/>
            </a:lvl2pPr>
            <a:lvl4pPr marL="914400" indent="-2286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282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9" name="Title 13"/>
          <p:cNvSpPr>
            <a:spLocks noGrp="1"/>
          </p:cNvSpPr>
          <p:nvPr>
            <p:ph type="title"/>
          </p:nvPr>
        </p:nvSpPr>
        <p:spPr>
          <a:xfrm>
            <a:off x="76102" y="230233"/>
            <a:ext cx="8936136" cy="419100"/>
          </a:xfrm>
        </p:spPr>
        <p:txBody>
          <a:bodyPr/>
          <a:lstStyle/>
          <a:p>
            <a:r>
              <a:rPr lang="en-US" smtClean="0"/>
              <a:t>Click to edit Master title style</a:t>
            </a:r>
            <a:endParaRPr lang="en-US" dirty="0"/>
          </a:p>
        </p:txBody>
      </p:sp>
      <p:sp>
        <p:nvSpPr>
          <p:cNvPr id="10" name="Text Placeholder 5"/>
          <p:cNvSpPr>
            <a:spLocks noGrp="1"/>
          </p:cNvSpPr>
          <p:nvPr>
            <p:ph type="body" sz="quarter" idx="10"/>
          </p:nvPr>
        </p:nvSpPr>
        <p:spPr>
          <a:xfrm>
            <a:off x="571500" y="1562100"/>
            <a:ext cx="8148638" cy="3276599"/>
          </a:xfrm>
        </p:spPr>
        <p:txBody>
          <a:bodyPr lIns="0" tIns="0" rIns="0" bIns="0" anchor="ctr"/>
          <a:lstStyle>
            <a:lvl1pPr algn="l">
              <a:buNone/>
              <a:defRPr sz="2000"/>
            </a:lvl1pPr>
            <a:lvl2pPr>
              <a:buNone/>
              <a:defRPr sz="1800"/>
            </a:lvl2pPr>
            <a:lvl3pPr>
              <a:buNone/>
              <a:defRPr sz="1800"/>
            </a:lvl3pPr>
            <a:lvl4pPr>
              <a:buNone/>
              <a:defRPr sz="1800"/>
            </a:lvl4pPr>
            <a:lvl5pPr>
              <a:buNone/>
              <a:defRPr sz="1800"/>
            </a:lvl5pPr>
          </a:lstStyle>
          <a:p>
            <a:pPr lvl="0"/>
            <a:r>
              <a:rPr lang="en-US" smtClean="0"/>
              <a:t>Click to edit Master text styles</a:t>
            </a:r>
          </a:p>
        </p:txBody>
      </p:sp>
      <p:sp>
        <p:nvSpPr>
          <p:cNvPr id="11" name="Text Placeholder 7"/>
          <p:cNvSpPr>
            <a:spLocks noGrp="1"/>
          </p:cNvSpPr>
          <p:nvPr>
            <p:ph type="body" sz="quarter" idx="11"/>
          </p:nvPr>
        </p:nvSpPr>
        <p:spPr>
          <a:xfrm>
            <a:off x="5224463" y="4902200"/>
            <a:ext cx="3533775" cy="381000"/>
          </a:xfrm>
        </p:spPr>
        <p:txBody>
          <a:bodyPr/>
          <a:lstStyle>
            <a:lvl1pPr algn="r">
              <a:buNone/>
              <a:defRPr sz="1600" baseline="0">
                <a:solidFill>
                  <a:schemeClr val="tx1"/>
                </a:solidFill>
              </a:defRPr>
            </a:lvl1pPr>
            <a:lvl2pPr algn="r">
              <a:buNone/>
              <a:defRPr sz="1400"/>
            </a:lvl2pPr>
            <a:lvl3pPr algn="r">
              <a:buNone/>
              <a:defRPr sz="1400"/>
            </a:lvl3pPr>
            <a:lvl4pPr algn="r">
              <a:buNone/>
              <a:defRPr sz="1400"/>
            </a:lvl4pPr>
            <a:lvl5pPr algn="r">
              <a:buNone/>
              <a:defRPr sz="1400"/>
            </a:lvl5pPr>
          </a:lstStyle>
          <a:p>
            <a:pPr lvl="0"/>
            <a:r>
              <a:rPr lang="en-US" smtClean="0"/>
              <a:t>Click to edit Master text styles</a:t>
            </a:r>
          </a:p>
        </p:txBody>
      </p:sp>
    </p:spTree>
    <p:extLst>
      <p:ext uri="{BB962C8B-B14F-4D97-AF65-F5344CB8AC3E}">
        <p14:creationId xmlns:p14="http://schemas.microsoft.com/office/powerpoint/2010/main" val="231755565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58800" y="2616994"/>
            <a:ext cx="8001000" cy="1163637"/>
          </a:xfrm>
        </p:spPr>
        <p:txBody>
          <a:bodyPr anchor="ctr" anchorCtr="1">
            <a:normAutofit/>
          </a:bodyPr>
          <a:lstStyle>
            <a:lvl1pPr algn="ctr">
              <a:buNone/>
              <a:defRPr sz="3600" b="1"/>
            </a:lvl1pPr>
            <a:lvl2pPr algn="ctr">
              <a:buNone/>
              <a:defRPr/>
            </a:lvl2pPr>
            <a:lvl3pPr algn="ctr">
              <a:buNone/>
              <a:defRPr/>
            </a:lvl3pPr>
            <a:lvl4pPr algn="ctr">
              <a:buNone/>
              <a:defRPr/>
            </a:lvl4pPr>
            <a:lvl5pPr algn="ctr">
              <a:buNone/>
              <a:defRPr/>
            </a:lvl5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71500" y="1562100"/>
            <a:ext cx="8148638" cy="3276599"/>
          </a:xfrm>
        </p:spPr>
        <p:txBody>
          <a:bodyPr anchor="ctr"/>
          <a:lstStyle>
            <a:lvl1pPr algn="l">
              <a:buNone/>
              <a:defRPr sz="2000"/>
            </a:lvl1pPr>
            <a:lvl2pPr>
              <a:buNone/>
              <a:defRPr sz="1800"/>
            </a:lvl2pPr>
            <a:lvl3pPr>
              <a:buNone/>
              <a:defRPr sz="1800"/>
            </a:lvl3pPr>
            <a:lvl4pPr>
              <a:buNone/>
              <a:defRPr sz="1800"/>
            </a:lvl4pPr>
            <a:lvl5pPr>
              <a:buNone/>
              <a:defRPr sz="1800"/>
            </a:lvl5pPr>
          </a:lstStyle>
          <a:p>
            <a:pPr lvl="0"/>
            <a:r>
              <a:rPr lang="en-US" dirty="0" smtClean="0"/>
              <a:t>Click to edit Master text styles</a:t>
            </a:r>
          </a:p>
        </p:txBody>
      </p:sp>
      <p:sp>
        <p:nvSpPr>
          <p:cNvPr id="8" name="Text Placeholder 7"/>
          <p:cNvSpPr>
            <a:spLocks noGrp="1"/>
          </p:cNvSpPr>
          <p:nvPr>
            <p:ph type="body" sz="quarter" idx="11"/>
          </p:nvPr>
        </p:nvSpPr>
        <p:spPr>
          <a:xfrm>
            <a:off x="5224463" y="4902200"/>
            <a:ext cx="3533775" cy="381000"/>
          </a:xfrm>
        </p:spPr>
        <p:txBody>
          <a:bodyPr/>
          <a:lstStyle>
            <a:lvl1pPr algn="r">
              <a:buNone/>
              <a:defRPr sz="1600" baseline="0">
                <a:solidFill>
                  <a:schemeClr val="tx1"/>
                </a:solidFill>
              </a:defRPr>
            </a:lvl1pPr>
            <a:lvl2pPr algn="r">
              <a:buNone/>
              <a:defRPr sz="1400"/>
            </a:lvl2pPr>
            <a:lvl3pPr algn="r">
              <a:buNone/>
              <a:defRPr sz="1400"/>
            </a:lvl3pPr>
            <a:lvl4pPr algn="r">
              <a:buNone/>
              <a:defRPr sz="1400"/>
            </a:lvl4pPr>
            <a:lvl5pPr algn="r">
              <a:buNone/>
              <a:defRPr sz="1400"/>
            </a:lvl5pPr>
          </a:lstStyle>
          <a:p>
            <a:pPr lvl="0"/>
            <a:r>
              <a:rPr lang="en-US" smtClean="0"/>
              <a:t>Click to edit Master text styles</a:t>
            </a:r>
          </a:p>
        </p:txBody>
      </p:sp>
      <p:sp>
        <p:nvSpPr>
          <p:cNvPr id="5" name="Title Placeholder 1"/>
          <p:cNvSpPr>
            <a:spLocks noGrp="1"/>
          </p:cNvSpPr>
          <p:nvPr>
            <p:ph type="title"/>
          </p:nvPr>
        </p:nvSpPr>
        <p:spPr bwMode="auto">
          <a:xfrm>
            <a:off x="125797" y="260050"/>
            <a:ext cx="8936136" cy="419100"/>
          </a:xfrm>
          <a:prstGeom prst="rect">
            <a:avLst/>
          </a:prstGeom>
          <a:noFill/>
          <a:ln w="9525">
            <a:noFill/>
            <a:miter lim="800000"/>
            <a:headEnd/>
            <a:tailEnd/>
          </a:ln>
        </p:spPr>
        <p:txBody>
          <a:bodyPr/>
          <a:lstStyle/>
          <a:p>
            <a:pPr lvl="0"/>
            <a:endParaRPr lang="en-US"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5"/>
          </p:nvPr>
        </p:nvSpPr>
        <p:spPr>
          <a:xfrm>
            <a:off x="347667" y="1260388"/>
            <a:ext cx="8494776" cy="5273761"/>
          </a:xfrm>
        </p:spPr>
        <p:txBody>
          <a:bodyPr/>
          <a:lstStyle/>
          <a:p>
            <a:pPr lvl="0"/>
            <a:r>
              <a:rPr lang="en-US" noProof="0" dirty="0" smtClean="0"/>
              <a:t>Click icon to add table</a:t>
            </a:r>
            <a:endParaRPr lang="en-US" noProof="0" dirty="0"/>
          </a:p>
        </p:txBody>
      </p:sp>
      <p:sp>
        <p:nvSpPr>
          <p:cNvPr id="7" name="Title Placeholder 1"/>
          <p:cNvSpPr>
            <a:spLocks noGrp="1"/>
          </p:cNvSpPr>
          <p:nvPr>
            <p:ph type="title"/>
          </p:nvPr>
        </p:nvSpPr>
        <p:spPr bwMode="auto">
          <a:xfrm>
            <a:off x="125797" y="260050"/>
            <a:ext cx="8936136" cy="419100"/>
          </a:xfrm>
          <a:prstGeom prst="rect">
            <a:avLst/>
          </a:prstGeom>
          <a:noFill/>
          <a:ln w="9525">
            <a:noFill/>
            <a:miter lim="800000"/>
            <a:headEnd/>
            <a:tailEnd/>
          </a:ln>
        </p:spPr>
        <p:txBody>
          <a:bodyPr/>
          <a:lstStyle/>
          <a:p>
            <a:pPr lvl="0"/>
            <a:endParaRPr lang="en-US"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Graphic with Text 2">
    <p:spTree>
      <p:nvGrpSpPr>
        <p:cNvPr id="1" name=""/>
        <p:cNvGrpSpPr/>
        <p:nvPr/>
      </p:nvGrpSpPr>
      <p:grpSpPr>
        <a:xfrm>
          <a:off x="0" y="0"/>
          <a:ext cx="0" cy="0"/>
          <a:chOff x="0" y="0"/>
          <a:chExt cx="0" cy="0"/>
        </a:xfrm>
      </p:grpSpPr>
      <p:sp>
        <p:nvSpPr>
          <p:cNvPr id="13" name="Content Placeholder 12"/>
          <p:cNvSpPr>
            <a:spLocks noGrp="1" noChangeAspect="1"/>
          </p:cNvSpPr>
          <p:nvPr>
            <p:ph sz="quarter" idx="17"/>
          </p:nvPr>
        </p:nvSpPr>
        <p:spPr>
          <a:xfrm>
            <a:off x="4521196" y="942324"/>
            <a:ext cx="4622804" cy="4973353"/>
          </a:xfrm>
        </p:spPr>
        <p:txBody>
          <a:bodyPr/>
          <a:lstStyle>
            <a:lvl1pPr>
              <a:buNone/>
              <a:defRPr/>
            </a:lvl1pPr>
          </a:lstStyle>
          <a:p>
            <a:pPr lvl="0"/>
            <a:r>
              <a:rPr lang="en-US" smtClean="0"/>
              <a:t>Click to edit Master text styles</a:t>
            </a:r>
          </a:p>
        </p:txBody>
      </p:sp>
      <p:sp>
        <p:nvSpPr>
          <p:cNvPr id="2" name="Title 1"/>
          <p:cNvSpPr>
            <a:spLocks noGrp="1"/>
          </p:cNvSpPr>
          <p:nvPr>
            <p:ph type="title" hasCustomPrompt="1"/>
          </p:nvPr>
        </p:nvSpPr>
        <p:spPr/>
        <p:txBody>
          <a:bodyPr/>
          <a:lstStyle>
            <a:lvl1pPr>
              <a:defRPr/>
            </a:lvl1pPr>
          </a:lstStyle>
          <a:p>
            <a:r>
              <a:rPr lang="en-US" dirty="0" smtClean="0"/>
              <a:t>Text Picture Box – Enter text here</a:t>
            </a:r>
            <a:endParaRPr lang="en-US" dirty="0"/>
          </a:p>
        </p:txBody>
      </p:sp>
      <p:sp>
        <p:nvSpPr>
          <p:cNvPr id="8" name="Text Placeholder 5"/>
          <p:cNvSpPr>
            <a:spLocks noGrp="1"/>
          </p:cNvSpPr>
          <p:nvPr>
            <p:ph type="body" sz="quarter" idx="12"/>
          </p:nvPr>
        </p:nvSpPr>
        <p:spPr>
          <a:xfrm>
            <a:off x="346464" y="2133770"/>
            <a:ext cx="4206240" cy="2590460"/>
          </a:xfrm>
        </p:spPr>
        <p:txBody>
          <a:bodyPr>
            <a:noAutofit/>
          </a:bodyPr>
          <a:lstStyle>
            <a:lvl1pPr>
              <a:spcBef>
                <a:spcPts val="600"/>
              </a:spcBef>
              <a:spcAft>
                <a:spcPts val="600"/>
              </a:spcAft>
              <a:defRPr sz="2000"/>
            </a:lvl1pPr>
            <a:lvl2pPr>
              <a:spcBef>
                <a:spcPts val="600"/>
              </a:spcBef>
              <a:spcAft>
                <a:spcPts val="600"/>
              </a:spcAft>
              <a:defRPr sz="2000"/>
            </a:lvl2pPr>
            <a:lvl3pPr>
              <a:spcBef>
                <a:spcPts val="600"/>
              </a:spcBef>
              <a:spcAft>
                <a:spcPts val="600"/>
              </a:spcAft>
              <a:defRPr sz="2000"/>
            </a:lvl3pPr>
            <a:lvl4pPr>
              <a:spcBef>
                <a:spcPts val="600"/>
              </a:spcBef>
              <a:spcAft>
                <a:spcPts val="600"/>
              </a:spcAft>
              <a:buFont typeface="Arial" pitchFamily="34" charset="0"/>
              <a:buChar char="•"/>
              <a:defRPr sz="2000"/>
            </a:lvl4pPr>
            <a:lvl5pPr>
              <a:spcBef>
                <a:spcPts val="600"/>
              </a:spcBef>
              <a:spcAft>
                <a:spcPts val="6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20" Type="http://schemas.openxmlformats.org/officeDocument/2006/relationships/slideLayout" Target="../slideLayouts/slideLayout21.xml"/><Relationship Id="rId21" Type="http://schemas.openxmlformats.org/officeDocument/2006/relationships/slideLayout" Target="../slideLayouts/slideLayout22.xml"/><Relationship Id="rId22" Type="http://schemas.openxmlformats.org/officeDocument/2006/relationships/slideLayout" Target="../slideLayouts/slideLayout23.xml"/><Relationship Id="rId23" Type="http://schemas.openxmlformats.org/officeDocument/2006/relationships/slideLayout" Target="../slideLayouts/slideLayout24.xml"/><Relationship Id="rId24" Type="http://schemas.openxmlformats.org/officeDocument/2006/relationships/slideLayout" Target="../slideLayouts/slideLayout25.xml"/><Relationship Id="rId25" Type="http://schemas.openxmlformats.org/officeDocument/2006/relationships/slideLayout" Target="../slideLayouts/slideLayout26.xml"/><Relationship Id="rId26" Type="http://schemas.openxmlformats.org/officeDocument/2006/relationships/slideLayout" Target="../slideLayouts/slideLayout27.xml"/><Relationship Id="rId27" Type="http://schemas.openxmlformats.org/officeDocument/2006/relationships/slideLayout" Target="../slideLayouts/slideLayout28.xml"/><Relationship Id="rId28" Type="http://schemas.openxmlformats.org/officeDocument/2006/relationships/theme" Target="../theme/theme2.xml"/><Relationship Id="rId29" Type="http://schemas.openxmlformats.org/officeDocument/2006/relationships/image" Target="../media/image3.jpeg"/><Relationship Id="rId10" Type="http://schemas.openxmlformats.org/officeDocument/2006/relationships/slideLayout" Target="../slideLayouts/slideLayout11.xml"/><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slideLayout" Target="../slideLayouts/slideLayout15.xml"/><Relationship Id="rId15" Type="http://schemas.openxmlformats.org/officeDocument/2006/relationships/slideLayout" Target="../slideLayouts/slideLayout16.xml"/><Relationship Id="rId16" Type="http://schemas.openxmlformats.org/officeDocument/2006/relationships/slideLayout" Target="../slideLayouts/slideLayout17.xml"/><Relationship Id="rId17" Type="http://schemas.openxmlformats.org/officeDocument/2006/relationships/slideLayout" Target="../slideLayouts/slideLayout18.xml"/><Relationship Id="rId18" Type="http://schemas.openxmlformats.org/officeDocument/2006/relationships/slideLayout" Target="../slideLayouts/slideLayout19.xml"/><Relationship Id="rId19" Type="http://schemas.openxmlformats.org/officeDocument/2006/relationships/slideLayout" Target="../slideLayouts/slideLayout20.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7" r:id="rId1"/>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2400" b="1" kern="1200">
          <a:solidFill>
            <a:schemeClr val="tx1"/>
          </a:solidFill>
          <a:latin typeface="+mj-lt"/>
          <a:ea typeface="ＭＳ Ｐゴシック" pitchFamily="-112" charset="-128"/>
          <a:cs typeface="ＭＳ Ｐゴシック"/>
        </a:defRPr>
      </a:lvl1pPr>
      <a:lvl2pPr algn="l" defTabSz="457200" rtl="0" eaLnBrk="0" fontAlgn="base" hangingPunct="0">
        <a:spcBef>
          <a:spcPct val="0"/>
        </a:spcBef>
        <a:spcAft>
          <a:spcPct val="0"/>
        </a:spcAft>
        <a:defRPr sz="2400" b="1">
          <a:solidFill>
            <a:schemeClr val="tx1"/>
          </a:solidFill>
          <a:latin typeface="Arial" pitchFamily="34" charset="0"/>
          <a:ea typeface="ＭＳ Ｐゴシック" pitchFamily="-112" charset="-128"/>
          <a:cs typeface="ＭＳ Ｐゴシック"/>
        </a:defRPr>
      </a:lvl2pPr>
      <a:lvl3pPr algn="l" defTabSz="457200" rtl="0" eaLnBrk="0" fontAlgn="base" hangingPunct="0">
        <a:spcBef>
          <a:spcPct val="0"/>
        </a:spcBef>
        <a:spcAft>
          <a:spcPct val="0"/>
        </a:spcAft>
        <a:defRPr sz="2400" b="1">
          <a:solidFill>
            <a:schemeClr val="tx1"/>
          </a:solidFill>
          <a:latin typeface="Arial" pitchFamily="34" charset="0"/>
          <a:ea typeface="ＭＳ Ｐゴシック" pitchFamily="-112" charset="-128"/>
          <a:cs typeface="ＭＳ Ｐゴシック"/>
        </a:defRPr>
      </a:lvl3pPr>
      <a:lvl4pPr algn="l" defTabSz="457200" rtl="0" eaLnBrk="0" fontAlgn="base" hangingPunct="0">
        <a:spcBef>
          <a:spcPct val="0"/>
        </a:spcBef>
        <a:spcAft>
          <a:spcPct val="0"/>
        </a:spcAft>
        <a:defRPr sz="2400" b="1">
          <a:solidFill>
            <a:schemeClr val="tx1"/>
          </a:solidFill>
          <a:latin typeface="Arial" pitchFamily="34" charset="0"/>
          <a:ea typeface="ＭＳ Ｐゴシック" pitchFamily="-112" charset="-128"/>
          <a:cs typeface="ＭＳ Ｐゴシック"/>
        </a:defRPr>
      </a:lvl4pPr>
      <a:lvl5pPr algn="l" defTabSz="457200" rtl="0" eaLnBrk="0" fontAlgn="base" hangingPunct="0">
        <a:spcBef>
          <a:spcPct val="0"/>
        </a:spcBef>
        <a:spcAft>
          <a:spcPct val="0"/>
        </a:spcAft>
        <a:defRPr sz="2400" b="1">
          <a:solidFill>
            <a:schemeClr val="tx1"/>
          </a:solidFill>
          <a:latin typeface="Arial" pitchFamily="34" charset="0"/>
          <a:ea typeface="ＭＳ Ｐゴシック" pitchFamily="-112" charset="-128"/>
          <a:cs typeface="ＭＳ Ｐゴシック"/>
        </a:defRPr>
      </a:lvl5pPr>
      <a:lvl6pPr marL="457200" algn="l" defTabSz="457200" rtl="0" eaLnBrk="1" fontAlgn="base" hangingPunct="1">
        <a:spcBef>
          <a:spcPct val="0"/>
        </a:spcBef>
        <a:spcAft>
          <a:spcPct val="0"/>
        </a:spcAft>
        <a:defRPr sz="2200" b="1">
          <a:solidFill>
            <a:schemeClr val="tx1"/>
          </a:solidFill>
          <a:latin typeface="Arial" pitchFamily="34" charset="0"/>
          <a:ea typeface="ＭＳ Ｐゴシック" pitchFamily="-112" charset="-128"/>
        </a:defRPr>
      </a:lvl6pPr>
      <a:lvl7pPr marL="914400" algn="l" defTabSz="457200" rtl="0" eaLnBrk="1" fontAlgn="base" hangingPunct="1">
        <a:spcBef>
          <a:spcPct val="0"/>
        </a:spcBef>
        <a:spcAft>
          <a:spcPct val="0"/>
        </a:spcAft>
        <a:defRPr sz="2200" b="1">
          <a:solidFill>
            <a:schemeClr val="tx1"/>
          </a:solidFill>
          <a:latin typeface="Arial" pitchFamily="34" charset="0"/>
          <a:ea typeface="ＭＳ Ｐゴシック" pitchFamily="-112" charset="-128"/>
        </a:defRPr>
      </a:lvl7pPr>
      <a:lvl8pPr marL="1371600" algn="l" defTabSz="457200" rtl="0" eaLnBrk="1" fontAlgn="base" hangingPunct="1">
        <a:spcBef>
          <a:spcPct val="0"/>
        </a:spcBef>
        <a:spcAft>
          <a:spcPct val="0"/>
        </a:spcAft>
        <a:defRPr sz="2200" b="1">
          <a:solidFill>
            <a:schemeClr val="tx1"/>
          </a:solidFill>
          <a:latin typeface="Arial" pitchFamily="34" charset="0"/>
          <a:ea typeface="ＭＳ Ｐゴシック" pitchFamily="-112" charset="-128"/>
        </a:defRPr>
      </a:lvl8pPr>
      <a:lvl9pPr marL="1828800" algn="l" defTabSz="457200" rtl="0" eaLnBrk="1" fontAlgn="base" hangingPunct="1">
        <a:spcBef>
          <a:spcPct val="0"/>
        </a:spcBef>
        <a:spcAft>
          <a:spcPct val="0"/>
        </a:spcAft>
        <a:defRPr sz="2200" b="1">
          <a:solidFill>
            <a:schemeClr val="tx1"/>
          </a:solidFill>
          <a:latin typeface="Arial" pitchFamily="34" charset="0"/>
          <a:ea typeface="ＭＳ Ｐゴシック" pitchFamily="-112" charset="-128"/>
        </a:defRPr>
      </a:lvl9pPr>
    </p:titleStyle>
    <p:bodyStyle>
      <a:lvl1pPr marL="228600" indent="-228600" algn="l" defTabSz="457200" rtl="0" eaLnBrk="0" fontAlgn="base" hangingPunct="0">
        <a:spcBef>
          <a:spcPts val="400"/>
        </a:spcBef>
        <a:spcAft>
          <a:spcPts val="400"/>
        </a:spcAft>
        <a:buFont typeface="Arial" charset="0"/>
        <a:buChar char="•"/>
        <a:defRPr sz="2000" kern="1200">
          <a:solidFill>
            <a:schemeClr val="tx1"/>
          </a:solidFill>
          <a:latin typeface="+mn-lt"/>
          <a:ea typeface="ＭＳ Ｐゴシック" pitchFamily="-112" charset="-128"/>
          <a:cs typeface="ＭＳ Ｐゴシック"/>
        </a:defRPr>
      </a:lvl1pPr>
      <a:lvl2pPr marL="457200" indent="-228600" algn="l" defTabSz="457200" rtl="0" eaLnBrk="0" fontAlgn="base" hangingPunct="0">
        <a:spcBef>
          <a:spcPts val="400"/>
        </a:spcBef>
        <a:spcAft>
          <a:spcPts val="400"/>
        </a:spcAft>
        <a:buFont typeface="Arial" charset="0"/>
        <a:buChar char="–"/>
        <a:defRPr sz="1600" kern="1200">
          <a:solidFill>
            <a:schemeClr val="tx1"/>
          </a:solidFill>
          <a:latin typeface="+mn-lt"/>
          <a:ea typeface="ＭＳ Ｐゴシック" pitchFamily="-112" charset="-128"/>
          <a:cs typeface="ＭＳ Ｐゴシック"/>
        </a:defRPr>
      </a:lvl2pPr>
      <a:lvl3pPr marL="685800" indent="-228600" algn="l" defTabSz="457200" rtl="0" eaLnBrk="0" fontAlgn="base" hangingPunct="0">
        <a:spcBef>
          <a:spcPts val="400"/>
        </a:spcBef>
        <a:spcAft>
          <a:spcPts val="400"/>
        </a:spcAft>
        <a:buFont typeface="Arial" charset="0"/>
        <a:buChar char="•"/>
        <a:defRPr sz="1600" kern="1200">
          <a:solidFill>
            <a:schemeClr val="tx1"/>
          </a:solidFill>
          <a:latin typeface="+mn-lt"/>
          <a:ea typeface="ＭＳ Ｐゴシック" pitchFamily="-112" charset="-128"/>
          <a:cs typeface="ＭＳ Ｐゴシック"/>
        </a:defRPr>
      </a:lvl3pPr>
      <a:lvl4pPr marL="914400" indent="-228600" algn="l" defTabSz="457200" rtl="0" eaLnBrk="0" fontAlgn="base" hangingPunct="0">
        <a:spcBef>
          <a:spcPts val="600"/>
        </a:spcBef>
        <a:spcAft>
          <a:spcPts val="600"/>
        </a:spcAft>
        <a:buFont typeface="Wingdings" pitchFamily="2" charset="2"/>
        <a:buChar char="§"/>
        <a:defRPr sz="1600" kern="1200">
          <a:solidFill>
            <a:schemeClr val="tx1"/>
          </a:solidFill>
          <a:latin typeface="+mn-lt"/>
          <a:ea typeface="ＭＳ Ｐゴシック" pitchFamily="-112" charset="-128"/>
          <a:cs typeface="ＭＳ Ｐゴシック"/>
        </a:defRPr>
      </a:lvl4pPr>
      <a:lvl5pPr marL="1143000" indent="-228600" algn="l" defTabSz="457200" rtl="0" eaLnBrk="0" fontAlgn="base" hangingPunct="0">
        <a:spcBef>
          <a:spcPts val="600"/>
        </a:spcBef>
        <a:spcAft>
          <a:spcPts val="600"/>
        </a:spcAft>
        <a:buSzPct val="100000"/>
        <a:buFont typeface="Arial" charset="0"/>
        <a:buChar char="•"/>
        <a:defRPr sz="1600" kern="1200">
          <a:solidFill>
            <a:schemeClr val="tx1"/>
          </a:solidFill>
          <a:latin typeface="+mn-lt"/>
          <a:ea typeface="ＭＳ Ｐゴシック" pitchFamily="-11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5413" y="260350"/>
            <a:ext cx="8936037" cy="419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endParaRPr lang="en-US" smtClean="0"/>
          </a:p>
        </p:txBody>
      </p:sp>
      <p:sp>
        <p:nvSpPr>
          <p:cNvPr id="1027" name="Text Placeholder 2"/>
          <p:cNvSpPr>
            <a:spLocks noGrp="1"/>
          </p:cNvSpPr>
          <p:nvPr>
            <p:ph type="body" idx="1"/>
          </p:nvPr>
        </p:nvSpPr>
        <p:spPr bwMode="auto">
          <a:xfrm>
            <a:off x="340637" y="1379538"/>
            <a:ext cx="8498563" cy="5237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smtClean="0"/>
          </a:p>
        </p:txBody>
      </p:sp>
      <p:sp>
        <p:nvSpPr>
          <p:cNvPr id="9" name="Text Placeholder 12"/>
          <p:cNvSpPr txBox="1">
            <a:spLocks/>
          </p:cNvSpPr>
          <p:nvPr/>
        </p:nvSpPr>
        <p:spPr>
          <a:xfrm>
            <a:off x="3698570" y="6671665"/>
            <a:ext cx="1737360" cy="91440"/>
          </a:xfrm>
          <a:prstGeom prst="rect">
            <a:avLst/>
          </a:prstGeom>
        </p:spPr>
        <p:txBody>
          <a:bodyPr lIns="0" tIns="0" rIns="0" bIns="0"/>
          <a:lstStyle>
            <a:lvl1pPr>
              <a:buNone/>
              <a:defRPr sz="600">
                <a:solidFill>
                  <a:schemeClr val="bg1">
                    <a:lumMod val="65000"/>
                  </a:schemeClr>
                </a:solidFill>
              </a:defRPr>
            </a:lvl1pPr>
            <a:lvl2pPr>
              <a:buNone/>
              <a:defRPr sz="600">
                <a:solidFill>
                  <a:schemeClr val="bg1">
                    <a:lumMod val="65000"/>
                  </a:schemeClr>
                </a:solidFill>
              </a:defRPr>
            </a:lvl2pPr>
            <a:lvl3pPr>
              <a:buNone/>
              <a:defRPr sz="600">
                <a:solidFill>
                  <a:schemeClr val="bg1">
                    <a:lumMod val="65000"/>
                  </a:schemeClr>
                </a:solidFill>
              </a:defRPr>
            </a:lvl3pPr>
            <a:lvl4pPr>
              <a:buNone/>
              <a:defRPr sz="600">
                <a:solidFill>
                  <a:schemeClr val="bg1">
                    <a:lumMod val="65000"/>
                  </a:schemeClr>
                </a:solidFill>
              </a:defRPr>
            </a:lvl4pPr>
            <a:lvl5pPr>
              <a:buNone/>
              <a:defRPr sz="600">
                <a:solidFill>
                  <a:schemeClr val="bg1">
                    <a:lumMod val="65000"/>
                  </a:schemeClr>
                </a:solidFill>
              </a:defRPr>
            </a:lvl5pPr>
          </a:lstStyle>
          <a:p>
            <a:pPr marL="228600" marR="0" lvl="0" indent="-228600" algn="ctr" defTabSz="457200" rtl="0" eaLnBrk="1" fontAlgn="base" latinLnBrk="0" hangingPunct="1">
              <a:lnSpc>
                <a:spcPct val="100000"/>
              </a:lnSpc>
              <a:spcBef>
                <a:spcPts val="400"/>
              </a:spcBef>
              <a:spcAft>
                <a:spcPts val="400"/>
              </a:spcAft>
              <a:buClrTx/>
              <a:buSzTx/>
              <a:buFont typeface="Arial" pitchFamily="34" charset="0"/>
              <a:buNone/>
              <a:tabLst/>
              <a:defRPr/>
            </a:pPr>
            <a:endParaRPr kumimoji="0" lang="en-US" sz="600" b="0" i="0" u="none" strike="noStrike" kern="1200" cap="none" spc="0" normalizeH="0" baseline="0" noProof="0" dirty="0" smtClean="0">
              <a:ln>
                <a:noFill/>
              </a:ln>
              <a:solidFill>
                <a:schemeClr val="bg1">
                  <a:lumMod val="50000"/>
                </a:schemeClr>
              </a:solidFill>
              <a:effectLst/>
              <a:uLnTx/>
              <a:uFillTx/>
              <a:latin typeface="+mn-lt"/>
              <a:ea typeface="ＭＳ Ｐゴシック" pitchFamily="-112" charset="-128"/>
              <a:cs typeface="ＭＳ Ｐゴシック"/>
            </a:endParaRPr>
          </a:p>
        </p:txBody>
      </p:sp>
      <p:sp>
        <p:nvSpPr>
          <p:cNvPr id="10" name="Text Placeholder 12"/>
          <p:cNvSpPr txBox="1">
            <a:spLocks/>
          </p:cNvSpPr>
          <p:nvPr/>
        </p:nvSpPr>
        <p:spPr>
          <a:xfrm>
            <a:off x="3864327" y="6762783"/>
            <a:ext cx="1412172" cy="91440"/>
          </a:xfrm>
          <a:prstGeom prst="rect">
            <a:avLst/>
          </a:prstGeom>
        </p:spPr>
        <p:txBody>
          <a:bodyPr lIns="0" tIns="0" rIns="0" bIns="0"/>
          <a:lstStyle>
            <a:lvl1pPr>
              <a:buNone/>
              <a:defRPr sz="600">
                <a:solidFill>
                  <a:schemeClr val="bg1">
                    <a:lumMod val="65000"/>
                  </a:schemeClr>
                </a:solidFill>
              </a:defRPr>
            </a:lvl1pPr>
            <a:lvl2pPr>
              <a:buNone/>
              <a:defRPr sz="600">
                <a:solidFill>
                  <a:schemeClr val="bg1">
                    <a:lumMod val="65000"/>
                  </a:schemeClr>
                </a:solidFill>
              </a:defRPr>
            </a:lvl2pPr>
            <a:lvl3pPr>
              <a:buNone/>
              <a:defRPr sz="600">
                <a:solidFill>
                  <a:schemeClr val="bg1">
                    <a:lumMod val="65000"/>
                  </a:schemeClr>
                </a:solidFill>
              </a:defRPr>
            </a:lvl3pPr>
            <a:lvl4pPr>
              <a:buNone/>
              <a:defRPr sz="600">
                <a:solidFill>
                  <a:schemeClr val="bg1">
                    <a:lumMod val="65000"/>
                  </a:schemeClr>
                </a:solidFill>
              </a:defRPr>
            </a:lvl4pPr>
            <a:lvl5pPr>
              <a:buNone/>
              <a:defRPr sz="600">
                <a:solidFill>
                  <a:schemeClr val="bg1">
                    <a:lumMod val="65000"/>
                  </a:schemeClr>
                </a:solidFill>
              </a:defRPr>
            </a:lvl5pPr>
          </a:lstStyle>
          <a:p>
            <a:pPr marL="228600" marR="0" lvl="0" indent="-228600" algn="ctr" defTabSz="457200" rtl="0" eaLnBrk="1" fontAlgn="base" latinLnBrk="0" hangingPunct="1">
              <a:lnSpc>
                <a:spcPct val="100000"/>
              </a:lnSpc>
              <a:spcBef>
                <a:spcPts val="400"/>
              </a:spcBef>
              <a:spcAft>
                <a:spcPts val="400"/>
              </a:spcAft>
              <a:buClrTx/>
              <a:buSzTx/>
              <a:buFont typeface="Arial" pitchFamily="34" charset="0"/>
              <a:buNone/>
              <a:tabLst/>
              <a:defRPr/>
            </a:pPr>
            <a:r>
              <a:rPr kumimoji="0" lang="en-US" sz="600" b="0" i="0" u="none" strike="noStrike" kern="1200" cap="none" spc="0" normalizeH="0" baseline="0" noProof="0" dirty="0" smtClean="0">
                <a:ln>
                  <a:noFill/>
                </a:ln>
                <a:solidFill>
                  <a:schemeClr val="bg1">
                    <a:lumMod val="50000"/>
                  </a:schemeClr>
                </a:solidFill>
                <a:effectLst/>
                <a:uLnTx/>
                <a:uFillTx/>
                <a:latin typeface="+mn-lt"/>
                <a:ea typeface="ＭＳ Ｐゴシック" pitchFamily="-112" charset="-128"/>
                <a:cs typeface="ＭＳ Ｐゴシック"/>
              </a:rPr>
              <a:t>Stagen Privileged and Confidential</a:t>
            </a:r>
          </a:p>
        </p:txBody>
      </p:sp>
      <p:sp>
        <p:nvSpPr>
          <p:cNvPr id="11" name="Text Placeholder 12"/>
          <p:cNvSpPr txBox="1">
            <a:spLocks/>
          </p:cNvSpPr>
          <p:nvPr/>
        </p:nvSpPr>
        <p:spPr>
          <a:xfrm>
            <a:off x="62170" y="6762783"/>
            <a:ext cx="2743200" cy="91440"/>
          </a:xfrm>
          <a:prstGeom prst="rect">
            <a:avLst/>
          </a:prstGeom>
        </p:spPr>
        <p:txBody>
          <a:bodyPr lIns="0" tIns="0" rIns="0" bIns="0"/>
          <a:lstStyle>
            <a:lvl1pPr>
              <a:buNone/>
              <a:defRPr sz="600">
                <a:solidFill>
                  <a:schemeClr val="bg1">
                    <a:lumMod val="65000"/>
                  </a:schemeClr>
                </a:solidFill>
              </a:defRPr>
            </a:lvl1pPr>
            <a:lvl2pPr>
              <a:buNone/>
              <a:defRPr sz="600">
                <a:solidFill>
                  <a:schemeClr val="bg1">
                    <a:lumMod val="65000"/>
                  </a:schemeClr>
                </a:solidFill>
              </a:defRPr>
            </a:lvl2pPr>
            <a:lvl3pPr>
              <a:buNone/>
              <a:defRPr sz="600">
                <a:solidFill>
                  <a:schemeClr val="bg1">
                    <a:lumMod val="65000"/>
                  </a:schemeClr>
                </a:solidFill>
              </a:defRPr>
            </a:lvl3pPr>
            <a:lvl4pPr>
              <a:buNone/>
              <a:defRPr sz="600">
                <a:solidFill>
                  <a:schemeClr val="bg1">
                    <a:lumMod val="65000"/>
                  </a:schemeClr>
                </a:solidFill>
              </a:defRPr>
            </a:lvl4pPr>
            <a:lvl5pPr>
              <a:buNone/>
              <a:defRPr sz="600">
                <a:solidFill>
                  <a:schemeClr val="bg1">
                    <a:lumMod val="65000"/>
                  </a:schemeClr>
                </a:solidFill>
              </a:defRPr>
            </a:lvl5pPr>
          </a:lstStyle>
          <a:p>
            <a:pPr marL="228600" marR="0" lvl="0" indent="-228600" algn="l" defTabSz="457200" rtl="0" eaLnBrk="1" fontAlgn="base" latinLnBrk="0" hangingPunct="1">
              <a:lnSpc>
                <a:spcPct val="100000"/>
              </a:lnSpc>
              <a:spcBef>
                <a:spcPts val="400"/>
              </a:spcBef>
              <a:spcAft>
                <a:spcPts val="400"/>
              </a:spcAft>
              <a:buClrTx/>
              <a:buSzTx/>
              <a:buFont typeface="Arial" pitchFamily="34" charset="0"/>
              <a:buNone/>
              <a:tabLst/>
              <a:defRPr/>
            </a:pPr>
            <a:r>
              <a:rPr kumimoji="0" lang="en-US" sz="600" b="0" i="0" u="none" strike="noStrike" kern="1200" cap="none" spc="0" normalizeH="0" baseline="0" noProof="0" dirty="0" smtClean="0">
                <a:ln>
                  <a:noFill/>
                </a:ln>
                <a:solidFill>
                  <a:schemeClr val="bg1">
                    <a:lumMod val="50000"/>
                  </a:schemeClr>
                </a:solidFill>
                <a:effectLst/>
                <a:uLnTx/>
                <a:uFillTx/>
                <a:latin typeface="+mn-lt"/>
                <a:ea typeface="ＭＳ Ｐゴシック" pitchFamily="-112" charset="-128"/>
                <a:cs typeface="ＭＳ Ｐゴシック"/>
              </a:rPr>
              <a:t>Q4 ILP Workshop Presentation</a:t>
            </a:r>
          </a:p>
        </p:txBody>
      </p:sp>
      <p:sp>
        <p:nvSpPr>
          <p:cNvPr id="7" name="TextBox 6"/>
          <p:cNvSpPr txBox="1"/>
          <p:nvPr/>
        </p:nvSpPr>
        <p:spPr>
          <a:xfrm>
            <a:off x="8169275" y="6669088"/>
            <a:ext cx="1004888" cy="182562"/>
          </a:xfrm>
          <a:prstGeom prst="rect">
            <a:avLst/>
          </a:prstGeom>
          <a:noFill/>
        </p:spPr>
        <p:txBody>
          <a:bodyPr anchor="ctr">
            <a:spAutoFit/>
          </a:bodyPr>
          <a:lstStyle/>
          <a:p>
            <a:pPr algn="r">
              <a:defRPr/>
            </a:pPr>
            <a:fld id="{D02396C7-9852-4CF6-839E-30421FE8A5A7}" type="slidenum">
              <a:rPr lang="en-US" sz="1100">
                <a:solidFill>
                  <a:srgbClr val="000000"/>
                </a:solidFill>
                <a:ea typeface="ＭＳ Ｐゴシック" charset="-128"/>
              </a:rPr>
              <a:pPr algn="r">
                <a:defRPr/>
              </a:pPr>
              <a:t>‹#›</a:t>
            </a:fld>
            <a:endParaRPr lang="en-US" sz="800" dirty="0">
              <a:solidFill>
                <a:srgbClr val="000000"/>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225" r:id="rId7"/>
    <p:sldLayoutId id="2147484226" r:id="rId8"/>
    <p:sldLayoutId id="2147484181" r:id="rId9"/>
    <p:sldLayoutId id="2147484182" r:id="rId10"/>
    <p:sldLayoutId id="2147484183" r:id="rId11"/>
    <p:sldLayoutId id="2147484184" r:id="rId12"/>
    <p:sldLayoutId id="2147484185" r:id="rId13"/>
    <p:sldLayoutId id="2147484186" r:id="rId14"/>
    <p:sldLayoutId id="2147484187" r:id="rId15"/>
    <p:sldLayoutId id="2147484188" r:id="rId16"/>
    <p:sldLayoutId id="2147484189" r:id="rId17"/>
    <p:sldLayoutId id="2147484190" r:id="rId18"/>
    <p:sldLayoutId id="2147484191" r:id="rId19"/>
    <p:sldLayoutId id="2147484192" r:id="rId20"/>
    <p:sldLayoutId id="2147484193" r:id="rId21"/>
    <p:sldLayoutId id="2147484194" r:id="rId22"/>
    <p:sldLayoutId id="2147484195" r:id="rId23"/>
    <p:sldLayoutId id="2147484231" r:id="rId24"/>
    <p:sldLayoutId id="2147484232" r:id="rId25"/>
    <p:sldLayoutId id="2147484237" r:id="rId26"/>
    <p:sldLayoutId id="2147484238" r:id="rId27"/>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2200" b="1" kern="1200">
          <a:solidFill>
            <a:schemeClr val="tx1"/>
          </a:solidFill>
          <a:latin typeface="+mj-lt"/>
          <a:ea typeface="ＭＳ Ｐゴシック" pitchFamily="-112" charset="-128"/>
          <a:cs typeface="ＭＳ Ｐゴシック"/>
        </a:defRPr>
      </a:lvl1pPr>
      <a:lvl2pPr algn="l" defTabSz="457200" rtl="0" eaLnBrk="0" fontAlgn="base" hangingPunct="0">
        <a:spcBef>
          <a:spcPct val="0"/>
        </a:spcBef>
        <a:spcAft>
          <a:spcPct val="0"/>
        </a:spcAft>
        <a:defRPr sz="2200" b="1">
          <a:solidFill>
            <a:schemeClr val="tx1"/>
          </a:solidFill>
          <a:latin typeface="Arial" pitchFamily="34" charset="0"/>
          <a:ea typeface="ＭＳ Ｐゴシック" pitchFamily="-112" charset="-128"/>
          <a:cs typeface="ＭＳ Ｐゴシック"/>
        </a:defRPr>
      </a:lvl2pPr>
      <a:lvl3pPr algn="l" defTabSz="457200" rtl="0" eaLnBrk="0" fontAlgn="base" hangingPunct="0">
        <a:spcBef>
          <a:spcPct val="0"/>
        </a:spcBef>
        <a:spcAft>
          <a:spcPct val="0"/>
        </a:spcAft>
        <a:defRPr sz="2200" b="1">
          <a:solidFill>
            <a:schemeClr val="tx1"/>
          </a:solidFill>
          <a:latin typeface="Arial" pitchFamily="34" charset="0"/>
          <a:ea typeface="ＭＳ Ｐゴシック" pitchFamily="-112" charset="-128"/>
          <a:cs typeface="ＭＳ Ｐゴシック"/>
        </a:defRPr>
      </a:lvl3pPr>
      <a:lvl4pPr algn="l" defTabSz="457200" rtl="0" eaLnBrk="0" fontAlgn="base" hangingPunct="0">
        <a:spcBef>
          <a:spcPct val="0"/>
        </a:spcBef>
        <a:spcAft>
          <a:spcPct val="0"/>
        </a:spcAft>
        <a:defRPr sz="2200" b="1">
          <a:solidFill>
            <a:schemeClr val="tx1"/>
          </a:solidFill>
          <a:latin typeface="Arial" pitchFamily="34" charset="0"/>
          <a:ea typeface="ＭＳ Ｐゴシック" pitchFamily="-112" charset="-128"/>
          <a:cs typeface="ＭＳ Ｐゴシック"/>
        </a:defRPr>
      </a:lvl4pPr>
      <a:lvl5pPr algn="l" defTabSz="457200" rtl="0" eaLnBrk="0" fontAlgn="base" hangingPunct="0">
        <a:spcBef>
          <a:spcPct val="0"/>
        </a:spcBef>
        <a:spcAft>
          <a:spcPct val="0"/>
        </a:spcAft>
        <a:defRPr sz="2200" b="1">
          <a:solidFill>
            <a:schemeClr val="tx1"/>
          </a:solidFill>
          <a:latin typeface="Arial" pitchFamily="34" charset="0"/>
          <a:ea typeface="ＭＳ Ｐゴシック" pitchFamily="-112" charset="-128"/>
          <a:cs typeface="ＭＳ Ｐゴシック"/>
        </a:defRPr>
      </a:lvl5pPr>
      <a:lvl6pPr marL="457200" algn="l" defTabSz="457200" rtl="0" eaLnBrk="1" fontAlgn="base" hangingPunct="1">
        <a:spcBef>
          <a:spcPct val="0"/>
        </a:spcBef>
        <a:spcAft>
          <a:spcPct val="0"/>
        </a:spcAft>
        <a:defRPr sz="2200" b="1">
          <a:solidFill>
            <a:schemeClr val="tx1"/>
          </a:solidFill>
          <a:latin typeface="Arial" pitchFamily="34" charset="0"/>
          <a:ea typeface="ＭＳ Ｐゴシック" pitchFamily="-112" charset="-128"/>
        </a:defRPr>
      </a:lvl6pPr>
      <a:lvl7pPr marL="914400" algn="l" defTabSz="457200" rtl="0" eaLnBrk="1" fontAlgn="base" hangingPunct="1">
        <a:spcBef>
          <a:spcPct val="0"/>
        </a:spcBef>
        <a:spcAft>
          <a:spcPct val="0"/>
        </a:spcAft>
        <a:defRPr sz="2200" b="1">
          <a:solidFill>
            <a:schemeClr val="tx1"/>
          </a:solidFill>
          <a:latin typeface="Arial" pitchFamily="34" charset="0"/>
          <a:ea typeface="ＭＳ Ｐゴシック" pitchFamily="-112" charset="-128"/>
        </a:defRPr>
      </a:lvl7pPr>
      <a:lvl8pPr marL="1371600" algn="l" defTabSz="457200" rtl="0" eaLnBrk="1" fontAlgn="base" hangingPunct="1">
        <a:spcBef>
          <a:spcPct val="0"/>
        </a:spcBef>
        <a:spcAft>
          <a:spcPct val="0"/>
        </a:spcAft>
        <a:defRPr sz="2200" b="1">
          <a:solidFill>
            <a:schemeClr val="tx1"/>
          </a:solidFill>
          <a:latin typeface="Arial" pitchFamily="34" charset="0"/>
          <a:ea typeface="ＭＳ Ｐゴシック" pitchFamily="-112" charset="-128"/>
        </a:defRPr>
      </a:lvl8pPr>
      <a:lvl9pPr marL="1828800" algn="l" defTabSz="457200" rtl="0" eaLnBrk="1" fontAlgn="base" hangingPunct="1">
        <a:spcBef>
          <a:spcPct val="0"/>
        </a:spcBef>
        <a:spcAft>
          <a:spcPct val="0"/>
        </a:spcAft>
        <a:defRPr sz="2200" b="1">
          <a:solidFill>
            <a:schemeClr val="tx1"/>
          </a:solidFill>
          <a:latin typeface="Arial" pitchFamily="34" charset="0"/>
          <a:ea typeface="ＭＳ Ｐゴシック" pitchFamily="-112" charset="-128"/>
        </a:defRPr>
      </a:lvl9pPr>
    </p:titleStyle>
    <p:bodyStyle>
      <a:lvl1pPr marL="228600" indent="-228600" algn="l" defTabSz="457200" rtl="0" eaLnBrk="0" fontAlgn="base" hangingPunct="0">
        <a:spcBef>
          <a:spcPts val="400"/>
        </a:spcBef>
        <a:spcAft>
          <a:spcPts val="400"/>
        </a:spcAft>
        <a:buFont typeface="Arial" charset="0"/>
        <a:buChar char="•"/>
        <a:defRPr sz="2000" kern="1200">
          <a:solidFill>
            <a:schemeClr val="tx1"/>
          </a:solidFill>
          <a:latin typeface="+mn-lt"/>
          <a:ea typeface="ＭＳ Ｐゴシック" pitchFamily="-112" charset="-128"/>
          <a:cs typeface="ＭＳ Ｐゴシック"/>
        </a:defRPr>
      </a:lvl1pPr>
      <a:lvl2pPr marL="457200" indent="-228600" algn="l" defTabSz="457200" rtl="0" eaLnBrk="0" fontAlgn="base" hangingPunct="0">
        <a:spcBef>
          <a:spcPts val="400"/>
        </a:spcBef>
        <a:spcAft>
          <a:spcPts val="400"/>
        </a:spcAft>
        <a:buFont typeface="Arial" charset="0"/>
        <a:buChar char="–"/>
        <a:defRPr sz="2000" kern="1200">
          <a:solidFill>
            <a:schemeClr val="tx1"/>
          </a:solidFill>
          <a:latin typeface="+mn-lt"/>
          <a:ea typeface="ＭＳ Ｐゴシック" pitchFamily="-112" charset="-128"/>
          <a:cs typeface="ＭＳ Ｐゴシック"/>
        </a:defRPr>
      </a:lvl2pPr>
      <a:lvl3pPr marL="685800" indent="-228600" algn="l" defTabSz="457200" rtl="0" eaLnBrk="0" fontAlgn="base" hangingPunct="0">
        <a:spcBef>
          <a:spcPts val="400"/>
        </a:spcBef>
        <a:spcAft>
          <a:spcPts val="400"/>
        </a:spcAft>
        <a:buFont typeface="Arial" charset="0"/>
        <a:buChar char="•"/>
        <a:defRPr sz="2000" kern="1200">
          <a:solidFill>
            <a:schemeClr val="tx1"/>
          </a:solidFill>
          <a:latin typeface="+mn-lt"/>
          <a:ea typeface="ＭＳ Ｐゴシック" pitchFamily="-112" charset="-128"/>
          <a:cs typeface="ＭＳ Ｐゴシック"/>
        </a:defRPr>
      </a:lvl3pPr>
      <a:lvl4pPr marL="914400" indent="-228600" algn="l" defTabSz="457200" rtl="0" eaLnBrk="0" fontAlgn="base" hangingPunct="0">
        <a:spcBef>
          <a:spcPts val="600"/>
        </a:spcBef>
        <a:spcAft>
          <a:spcPts val="600"/>
        </a:spcAft>
        <a:buFont typeface="Arial" charset="0"/>
        <a:buChar char="•"/>
        <a:defRPr sz="2000" kern="1200">
          <a:solidFill>
            <a:schemeClr val="tx1"/>
          </a:solidFill>
          <a:latin typeface="+mn-lt"/>
          <a:ea typeface="ＭＳ Ｐゴシック" pitchFamily="-112" charset="-128"/>
          <a:cs typeface="ＭＳ Ｐゴシック"/>
        </a:defRPr>
      </a:lvl4pPr>
      <a:lvl5pPr marL="1143000" indent="-228600" algn="l" defTabSz="457200" rtl="0" eaLnBrk="0" fontAlgn="base" hangingPunct="0">
        <a:spcBef>
          <a:spcPts val="600"/>
        </a:spcBef>
        <a:spcAft>
          <a:spcPts val="600"/>
        </a:spcAft>
        <a:buSzPct val="100000"/>
        <a:buFont typeface="Arial" charset="0"/>
        <a:buChar char="•"/>
        <a:defRPr sz="2000" kern="1200">
          <a:solidFill>
            <a:schemeClr val="tx1"/>
          </a:solidFill>
          <a:latin typeface="+mn-lt"/>
          <a:ea typeface="ＭＳ Ｐゴシック" pitchFamily="-11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smtClean="0"/>
              <a:t>Council Mode</a:t>
            </a:r>
            <a:endParaRPr lang="en-US" dirty="0"/>
          </a:p>
        </p:txBody>
      </p:sp>
      <p:sp>
        <p:nvSpPr>
          <p:cNvPr id="21" name="Text Placeholder 20"/>
          <p:cNvSpPr>
            <a:spLocks noGrp="1"/>
          </p:cNvSpPr>
          <p:nvPr>
            <p:ph type="body" sz="quarter" idx="10"/>
          </p:nvPr>
        </p:nvSpPr>
        <p:spPr/>
        <p:txBody>
          <a:bodyPr/>
          <a:lstStyle/>
          <a:p>
            <a:pPr>
              <a:lnSpc>
                <a:spcPct val="150000"/>
              </a:lnSpc>
            </a:pPr>
            <a:r>
              <a:rPr lang="en-US" b="1" dirty="0" smtClean="0"/>
              <a:t>Council Mode </a:t>
            </a:r>
            <a:r>
              <a:rPr lang="en-US" dirty="0" smtClean="0"/>
              <a:t>is a very traditional group communication approach that simply has each person in a group state their position in identical preset time limits with no questions or interaction. Used in parliamentary settings, elder councils, etc., hence the name.</a:t>
            </a:r>
            <a:endParaRPr lang="en-US" dirty="0"/>
          </a:p>
        </p:txBody>
      </p:sp>
      <p:sp>
        <p:nvSpPr>
          <p:cNvPr id="4" name="Rectangle 3"/>
          <p:cNvSpPr/>
          <p:nvPr/>
        </p:nvSpPr>
        <p:spPr>
          <a:xfrm>
            <a:off x="3450769" y="6203956"/>
            <a:ext cx="5606142" cy="246221"/>
          </a:xfrm>
          <a:prstGeom prst="rect">
            <a:avLst/>
          </a:prstGeom>
        </p:spPr>
        <p:txBody>
          <a:bodyPr wrap="square">
            <a:spAutoFit/>
          </a:bodyPr>
          <a:lstStyle/>
          <a:p>
            <a:pPr marL="228600" indent="-228600" algn="r" eaLnBrk="0" hangingPunct="0">
              <a:spcBef>
                <a:spcPts val="600"/>
              </a:spcBef>
            </a:pPr>
            <a:r>
              <a:rPr lang="en-US" sz="1000" i="1" dirty="0" smtClean="0"/>
              <a:t>Source: Based on the work of Mark </a:t>
            </a:r>
            <a:r>
              <a:rPr lang="en-US" sz="1000" i="1" dirty="0" err="1" smtClean="0"/>
              <a:t>Gerzon</a:t>
            </a:r>
            <a:endParaRPr lang="en-US" sz="1000" i="1" dirty="0"/>
          </a:p>
        </p:txBody>
      </p:sp>
    </p:spTree>
    <p:extLst>
      <p:ext uri="{BB962C8B-B14F-4D97-AF65-F5344CB8AC3E}">
        <p14:creationId xmlns:p14="http://schemas.microsoft.com/office/powerpoint/2010/main" val="245916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Council Mode</a:t>
            </a:r>
            <a:endParaRPr lang="en-US" dirty="0"/>
          </a:p>
        </p:txBody>
      </p:sp>
      <p:grpSp>
        <p:nvGrpSpPr>
          <p:cNvPr id="14" name="Group 13"/>
          <p:cNvGrpSpPr/>
          <p:nvPr/>
        </p:nvGrpSpPr>
        <p:grpSpPr>
          <a:xfrm>
            <a:off x="3886200" y="2362199"/>
            <a:ext cx="1371600" cy="2590801"/>
            <a:chOff x="3535680" y="2362199"/>
            <a:chExt cx="1371600" cy="2995613"/>
          </a:xfrm>
        </p:grpSpPr>
        <p:grpSp>
          <p:nvGrpSpPr>
            <p:cNvPr id="13" name="Group 12"/>
            <p:cNvGrpSpPr/>
            <p:nvPr/>
          </p:nvGrpSpPr>
          <p:grpSpPr>
            <a:xfrm>
              <a:off x="3535680" y="2362199"/>
              <a:ext cx="1371600" cy="1480184"/>
              <a:chOff x="3108960" y="2362199"/>
              <a:chExt cx="1371600" cy="1480184"/>
            </a:xfrm>
          </p:grpSpPr>
          <p:sp>
            <p:nvSpPr>
              <p:cNvPr id="10" name="TextBox 9"/>
              <p:cNvSpPr txBox="1"/>
              <p:nvPr/>
            </p:nvSpPr>
            <p:spPr>
              <a:xfrm>
                <a:off x="3185160" y="2781300"/>
                <a:ext cx="1219200" cy="533400"/>
              </a:xfrm>
              <a:prstGeom prst="rect">
                <a:avLst/>
              </a:prstGeom>
            </p:spPr>
            <p:txBody>
              <a:bodyPr wrap="square" lIns="0" tIns="0" rIns="0" bIns="0" rtlCol="0" anchor="ctr">
                <a:noAutofit/>
              </a:bodyPr>
              <a:lstStyle/>
              <a:p>
                <a:pPr algn="ctr" eaLnBrk="0" hangingPunct="0">
                  <a:spcBef>
                    <a:spcPts val="600"/>
                  </a:spcBef>
                </a:pPr>
                <a:r>
                  <a:rPr lang="en-US" b="1" dirty="0" smtClean="0">
                    <a:latin typeface="+mn-lt"/>
                    <a:ea typeface="ＭＳ Ｐゴシック" pitchFamily="-112" charset="-128"/>
                  </a:rPr>
                  <a:t>Questions</a:t>
                </a:r>
              </a:p>
            </p:txBody>
          </p:sp>
          <p:sp>
            <p:nvSpPr>
              <p:cNvPr id="8" name="&quot;No&quot; Symbol 7"/>
              <p:cNvSpPr/>
              <p:nvPr/>
            </p:nvSpPr>
            <p:spPr>
              <a:xfrm>
                <a:off x="3108960" y="2362199"/>
                <a:ext cx="1371600" cy="1480184"/>
              </a:xfrm>
              <a:prstGeom prst="noSmoking">
                <a:avLst>
                  <a:gd name="adj" fmla="val 5390"/>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grpSp>
          <p:nvGrpSpPr>
            <p:cNvPr id="12" name="Group 11"/>
            <p:cNvGrpSpPr/>
            <p:nvPr/>
          </p:nvGrpSpPr>
          <p:grpSpPr>
            <a:xfrm>
              <a:off x="3535680" y="3877628"/>
              <a:ext cx="1371600" cy="1480184"/>
              <a:chOff x="3962400" y="3877628"/>
              <a:chExt cx="1371600" cy="1480184"/>
            </a:xfrm>
          </p:grpSpPr>
          <p:sp>
            <p:nvSpPr>
              <p:cNvPr id="11" name="TextBox 10"/>
              <p:cNvSpPr txBox="1"/>
              <p:nvPr/>
            </p:nvSpPr>
            <p:spPr>
              <a:xfrm>
                <a:off x="4038600" y="4296729"/>
                <a:ext cx="1219200" cy="533400"/>
              </a:xfrm>
              <a:prstGeom prst="rect">
                <a:avLst/>
              </a:prstGeom>
            </p:spPr>
            <p:txBody>
              <a:bodyPr wrap="square" lIns="0" tIns="0" rIns="0" bIns="0" rtlCol="0" anchor="ctr">
                <a:noAutofit/>
              </a:bodyPr>
              <a:lstStyle/>
              <a:p>
                <a:pPr algn="ctr" eaLnBrk="0" hangingPunct="0">
                  <a:spcBef>
                    <a:spcPts val="600"/>
                  </a:spcBef>
                </a:pPr>
                <a:r>
                  <a:rPr lang="en-US" b="1" dirty="0" smtClean="0">
                    <a:latin typeface="+mn-lt"/>
                    <a:ea typeface="ＭＳ Ｐゴシック" pitchFamily="-112" charset="-128"/>
                  </a:rPr>
                  <a:t>Comments</a:t>
                </a:r>
              </a:p>
            </p:txBody>
          </p:sp>
          <p:sp>
            <p:nvSpPr>
              <p:cNvPr id="9" name="&quot;No&quot; Symbol 8"/>
              <p:cNvSpPr/>
              <p:nvPr/>
            </p:nvSpPr>
            <p:spPr>
              <a:xfrm>
                <a:off x="3962400" y="3877628"/>
                <a:ext cx="1371600" cy="1480184"/>
              </a:xfrm>
              <a:prstGeom prst="noSmoking">
                <a:avLst>
                  <a:gd name="adj" fmla="val 5390"/>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grpSp>
      <p:grpSp>
        <p:nvGrpSpPr>
          <p:cNvPr id="28" name="Group 27"/>
          <p:cNvGrpSpPr/>
          <p:nvPr/>
        </p:nvGrpSpPr>
        <p:grpSpPr>
          <a:xfrm>
            <a:off x="3950814" y="990600"/>
            <a:ext cx="1369564" cy="1223010"/>
            <a:chOff x="4136708" y="1487488"/>
            <a:chExt cx="921576" cy="822960"/>
          </a:xfrm>
        </p:grpSpPr>
        <p:sp>
          <p:nvSpPr>
            <p:cNvPr id="19" name="Oval 18"/>
            <p:cNvSpPr/>
            <p:nvPr/>
          </p:nvSpPr>
          <p:spPr>
            <a:xfrm>
              <a:off x="4136708" y="1487488"/>
              <a:ext cx="822960" cy="822960"/>
            </a:xfrm>
            <a:prstGeom prst="ellips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Freeform 6"/>
            <p:cNvSpPr>
              <a:spLocks/>
            </p:cNvSpPr>
            <p:nvPr/>
          </p:nvSpPr>
          <p:spPr bwMode="auto">
            <a:xfrm>
              <a:off x="4278018" y="1517650"/>
              <a:ext cx="540340" cy="682626"/>
            </a:xfrm>
            <a:custGeom>
              <a:avLst/>
              <a:gdLst>
                <a:gd name="T0" fmla="*/ 46 w 638"/>
                <a:gd name="T1" fmla="*/ 788 h 806"/>
                <a:gd name="T2" fmla="*/ 0 w 638"/>
                <a:gd name="T3" fmla="*/ 704 h 806"/>
                <a:gd name="T4" fmla="*/ 8 w 638"/>
                <a:gd name="T5" fmla="*/ 492 h 806"/>
                <a:gd name="T6" fmla="*/ 82 w 638"/>
                <a:gd name="T7" fmla="*/ 432 h 806"/>
                <a:gd name="T8" fmla="*/ 176 w 638"/>
                <a:gd name="T9" fmla="*/ 430 h 806"/>
                <a:gd name="T10" fmla="*/ 196 w 638"/>
                <a:gd name="T11" fmla="*/ 422 h 806"/>
                <a:gd name="T12" fmla="*/ 206 w 638"/>
                <a:gd name="T13" fmla="*/ 398 h 806"/>
                <a:gd name="T14" fmla="*/ 174 w 638"/>
                <a:gd name="T15" fmla="*/ 320 h 806"/>
                <a:gd name="T16" fmla="*/ 136 w 638"/>
                <a:gd name="T17" fmla="*/ 252 h 806"/>
                <a:gd name="T18" fmla="*/ 128 w 638"/>
                <a:gd name="T19" fmla="*/ 194 h 806"/>
                <a:gd name="T20" fmla="*/ 152 w 638"/>
                <a:gd name="T21" fmla="*/ 102 h 806"/>
                <a:gd name="T22" fmla="*/ 214 w 638"/>
                <a:gd name="T23" fmla="*/ 34 h 806"/>
                <a:gd name="T24" fmla="*/ 302 w 638"/>
                <a:gd name="T25" fmla="*/ 2 h 806"/>
                <a:gd name="T26" fmla="*/ 360 w 638"/>
                <a:gd name="T27" fmla="*/ 4 h 806"/>
                <a:gd name="T28" fmla="*/ 444 w 638"/>
                <a:gd name="T29" fmla="*/ 44 h 806"/>
                <a:gd name="T30" fmla="*/ 498 w 638"/>
                <a:gd name="T31" fmla="*/ 118 h 806"/>
                <a:gd name="T32" fmla="*/ 514 w 638"/>
                <a:gd name="T33" fmla="*/ 194 h 806"/>
                <a:gd name="T34" fmla="*/ 494 w 638"/>
                <a:gd name="T35" fmla="*/ 278 h 806"/>
                <a:gd name="T36" fmla="*/ 442 w 638"/>
                <a:gd name="T37" fmla="*/ 344 h 806"/>
                <a:gd name="T38" fmla="*/ 418 w 638"/>
                <a:gd name="T39" fmla="*/ 350 h 806"/>
                <a:gd name="T40" fmla="*/ 396 w 638"/>
                <a:gd name="T41" fmla="*/ 340 h 806"/>
                <a:gd name="T42" fmla="*/ 398 w 638"/>
                <a:gd name="T43" fmla="*/ 298 h 806"/>
                <a:gd name="T44" fmla="*/ 422 w 638"/>
                <a:gd name="T45" fmla="*/ 274 h 806"/>
                <a:gd name="T46" fmla="*/ 448 w 638"/>
                <a:gd name="T47" fmla="*/ 208 h 806"/>
                <a:gd name="T48" fmla="*/ 448 w 638"/>
                <a:gd name="T49" fmla="*/ 168 h 806"/>
                <a:gd name="T50" fmla="*/ 412 w 638"/>
                <a:gd name="T51" fmla="*/ 102 h 806"/>
                <a:gd name="T52" fmla="*/ 346 w 638"/>
                <a:gd name="T53" fmla="*/ 68 h 806"/>
                <a:gd name="T54" fmla="*/ 308 w 638"/>
                <a:gd name="T55" fmla="*/ 66 h 806"/>
                <a:gd name="T56" fmla="*/ 248 w 638"/>
                <a:gd name="T57" fmla="*/ 86 h 806"/>
                <a:gd name="T58" fmla="*/ 198 w 638"/>
                <a:gd name="T59" fmla="*/ 156 h 806"/>
                <a:gd name="T60" fmla="*/ 192 w 638"/>
                <a:gd name="T61" fmla="*/ 194 h 806"/>
                <a:gd name="T62" fmla="*/ 220 w 638"/>
                <a:gd name="T63" fmla="*/ 276 h 806"/>
                <a:gd name="T64" fmla="*/ 252 w 638"/>
                <a:gd name="T65" fmla="*/ 304 h 806"/>
                <a:gd name="T66" fmla="*/ 270 w 638"/>
                <a:gd name="T67" fmla="*/ 398 h 806"/>
                <a:gd name="T68" fmla="*/ 238 w 638"/>
                <a:gd name="T69" fmla="*/ 470 h 806"/>
                <a:gd name="T70" fmla="*/ 168 w 638"/>
                <a:gd name="T71" fmla="*/ 494 h 806"/>
                <a:gd name="T72" fmla="*/ 88 w 638"/>
                <a:gd name="T73" fmla="*/ 496 h 806"/>
                <a:gd name="T74" fmla="*/ 66 w 638"/>
                <a:gd name="T75" fmla="*/ 524 h 806"/>
                <a:gd name="T76" fmla="*/ 66 w 638"/>
                <a:gd name="T77" fmla="*/ 712 h 806"/>
                <a:gd name="T78" fmla="*/ 88 w 638"/>
                <a:gd name="T79" fmla="*/ 738 h 806"/>
                <a:gd name="T80" fmla="*/ 536 w 638"/>
                <a:gd name="T81" fmla="*/ 742 h 806"/>
                <a:gd name="T82" fmla="*/ 568 w 638"/>
                <a:gd name="T83" fmla="*/ 724 h 806"/>
                <a:gd name="T84" fmla="*/ 574 w 638"/>
                <a:gd name="T85" fmla="*/ 552 h 806"/>
                <a:gd name="T86" fmla="*/ 566 w 638"/>
                <a:gd name="T87" fmla="*/ 520 h 806"/>
                <a:gd name="T88" fmla="*/ 542 w 638"/>
                <a:gd name="T89" fmla="*/ 494 h 806"/>
                <a:gd name="T90" fmla="*/ 492 w 638"/>
                <a:gd name="T91" fmla="*/ 492 h 806"/>
                <a:gd name="T92" fmla="*/ 466 w 638"/>
                <a:gd name="T93" fmla="*/ 492 h 806"/>
                <a:gd name="T94" fmla="*/ 440 w 638"/>
                <a:gd name="T95" fmla="*/ 460 h 806"/>
                <a:gd name="T96" fmla="*/ 450 w 638"/>
                <a:gd name="T97" fmla="*/ 438 h 806"/>
                <a:gd name="T98" fmla="*/ 472 w 638"/>
                <a:gd name="T99" fmla="*/ 428 h 806"/>
                <a:gd name="T100" fmla="*/ 564 w 638"/>
                <a:gd name="T101" fmla="*/ 432 h 806"/>
                <a:gd name="T102" fmla="*/ 600 w 638"/>
                <a:gd name="T103" fmla="*/ 458 h 806"/>
                <a:gd name="T104" fmla="*/ 632 w 638"/>
                <a:gd name="T105" fmla="*/ 512 h 806"/>
                <a:gd name="T106" fmla="*/ 638 w 638"/>
                <a:gd name="T107" fmla="*/ 704 h 806"/>
                <a:gd name="T108" fmla="*/ 594 w 638"/>
                <a:gd name="T109" fmla="*/ 788 h 806"/>
                <a:gd name="T110" fmla="*/ 102 w 638"/>
                <a:gd name="T111" fmla="*/ 80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8" h="806">
                  <a:moveTo>
                    <a:pt x="102" y="806"/>
                  </a:moveTo>
                  <a:lnTo>
                    <a:pt x="102" y="806"/>
                  </a:lnTo>
                  <a:lnTo>
                    <a:pt x="82" y="804"/>
                  </a:lnTo>
                  <a:lnTo>
                    <a:pt x="62" y="798"/>
                  </a:lnTo>
                  <a:lnTo>
                    <a:pt x="46" y="788"/>
                  </a:lnTo>
                  <a:lnTo>
                    <a:pt x="30" y="776"/>
                  </a:lnTo>
                  <a:lnTo>
                    <a:pt x="18" y="760"/>
                  </a:lnTo>
                  <a:lnTo>
                    <a:pt x="8" y="744"/>
                  </a:lnTo>
                  <a:lnTo>
                    <a:pt x="2" y="724"/>
                  </a:lnTo>
                  <a:lnTo>
                    <a:pt x="0" y="704"/>
                  </a:lnTo>
                  <a:lnTo>
                    <a:pt x="0" y="704"/>
                  </a:lnTo>
                  <a:lnTo>
                    <a:pt x="0" y="532"/>
                  </a:lnTo>
                  <a:lnTo>
                    <a:pt x="0" y="532"/>
                  </a:lnTo>
                  <a:lnTo>
                    <a:pt x="2" y="512"/>
                  </a:lnTo>
                  <a:lnTo>
                    <a:pt x="8" y="492"/>
                  </a:lnTo>
                  <a:lnTo>
                    <a:pt x="18" y="474"/>
                  </a:lnTo>
                  <a:lnTo>
                    <a:pt x="30" y="460"/>
                  </a:lnTo>
                  <a:lnTo>
                    <a:pt x="46" y="448"/>
                  </a:lnTo>
                  <a:lnTo>
                    <a:pt x="62" y="438"/>
                  </a:lnTo>
                  <a:lnTo>
                    <a:pt x="82" y="432"/>
                  </a:lnTo>
                  <a:lnTo>
                    <a:pt x="102" y="430"/>
                  </a:lnTo>
                  <a:lnTo>
                    <a:pt x="102" y="430"/>
                  </a:lnTo>
                  <a:lnTo>
                    <a:pt x="168" y="430"/>
                  </a:lnTo>
                  <a:lnTo>
                    <a:pt x="168" y="430"/>
                  </a:lnTo>
                  <a:lnTo>
                    <a:pt x="176" y="430"/>
                  </a:lnTo>
                  <a:lnTo>
                    <a:pt x="184" y="428"/>
                  </a:lnTo>
                  <a:lnTo>
                    <a:pt x="192" y="424"/>
                  </a:lnTo>
                  <a:lnTo>
                    <a:pt x="196" y="422"/>
                  </a:lnTo>
                  <a:lnTo>
                    <a:pt x="196" y="422"/>
                  </a:lnTo>
                  <a:lnTo>
                    <a:pt x="196" y="422"/>
                  </a:lnTo>
                  <a:lnTo>
                    <a:pt x="200" y="418"/>
                  </a:lnTo>
                  <a:lnTo>
                    <a:pt x="202" y="414"/>
                  </a:lnTo>
                  <a:lnTo>
                    <a:pt x="204" y="408"/>
                  </a:lnTo>
                  <a:lnTo>
                    <a:pt x="206" y="398"/>
                  </a:lnTo>
                  <a:lnTo>
                    <a:pt x="206" y="398"/>
                  </a:lnTo>
                  <a:lnTo>
                    <a:pt x="206" y="350"/>
                  </a:lnTo>
                  <a:lnTo>
                    <a:pt x="206" y="350"/>
                  </a:lnTo>
                  <a:lnTo>
                    <a:pt x="190" y="338"/>
                  </a:lnTo>
                  <a:lnTo>
                    <a:pt x="174" y="320"/>
                  </a:lnTo>
                  <a:lnTo>
                    <a:pt x="174" y="320"/>
                  </a:lnTo>
                  <a:lnTo>
                    <a:pt x="174" y="320"/>
                  </a:lnTo>
                  <a:lnTo>
                    <a:pt x="158" y="298"/>
                  </a:lnTo>
                  <a:lnTo>
                    <a:pt x="150" y="284"/>
                  </a:lnTo>
                  <a:lnTo>
                    <a:pt x="142" y="268"/>
                  </a:lnTo>
                  <a:lnTo>
                    <a:pt x="136" y="252"/>
                  </a:lnTo>
                  <a:lnTo>
                    <a:pt x="132" y="234"/>
                  </a:lnTo>
                  <a:lnTo>
                    <a:pt x="128" y="214"/>
                  </a:lnTo>
                  <a:lnTo>
                    <a:pt x="128" y="194"/>
                  </a:lnTo>
                  <a:lnTo>
                    <a:pt x="128" y="194"/>
                  </a:lnTo>
                  <a:lnTo>
                    <a:pt x="128" y="194"/>
                  </a:lnTo>
                  <a:lnTo>
                    <a:pt x="128" y="174"/>
                  </a:lnTo>
                  <a:lnTo>
                    <a:pt x="132" y="154"/>
                  </a:lnTo>
                  <a:lnTo>
                    <a:pt x="136" y="136"/>
                  </a:lnTo>
                  <a:lnTo>
                    <a:pt x="144" y="118"/>
                  </a:lnTo>
                  <a:lnTo>
                    <a:pt x="152" y="102"/>
                  </a:lnTo>
                  <a:lnTo>
                    <a:pt x="160" y="86"/>
                  </a:lnTo>
                  <a:lnTo>
                    <a:pt x="172" y="70"/>
                  </a:lnTo>
                  <a:lnTo>
                    <a:pt x="184" y="58"/>
                  </a:lnTo>
                  <a:lnTo>
                    <a:pt x="198" y="44"/>
                  </a:lnTo>
                  <a:lnTo>
                    <a:pt x="214" y="34"/>
                  </a:lnTo>
                  <a:lnTo>
                    <a:pt x="228" y="24"/>
                  </a:lnTo>
                  <a:lnTo>
                    <a:pt x="246" y="16"/>
                  </a:lnTo>
                  <a:lnTo>
                    <a:pt x="264" y="10"/>
                  </a:lnTo>
                  <a:lnTo>
                    <a:pt x="282" y="4"/>
                  </a:lnTo>
                  <a:lnTo>
                    <a:pt x="302" y="2"/>
                  </a:lnTo>
                  <a:lnTo>
                    <a:pt x="320" y="0"/>
                  </a:lnTo>
                  <a:lnTo>
                    <a:pt x="320" y="0"/>
                  </a:lnTo>
                  <a:lnTo>
                    <a:pt x="320" y="0"/>
                  </a:lnTo>
                  <a:lnTo>
                    <a:pt x="340" y="2"/>
                  </a:lnTo>
                  <a:lnTo>
                    <a:pt x="360" y="4"/>
                  </a:lnTo>
                  <a:lnTo>
                    <a:pt x="378" y="10"/>
                  </a:lnTo>
                  <a:lnTo>
                    <a:pt x="396" y="16"/>
                  </a:lnTo>
                  <a:lnTo>
                    <a:pt x="412" y="24"/>
                  </a:lnTo>
                  <a:lnTo>
                    <a:pt x="428" y="34"/>
                  </a:lnTo>
                  <a:lnTo>
                    <a:pt x="444" y="44"/>
                  </a:lnTo>
                  <a:lnTo>
                    <a:pt x="458" y="58"/>
                  </a:lnTo>
                  <a:lnTo>
                    <a:pt x="470" y="70"/>
                  </a:lnTo>
                  <a:lnTo>
                    <a:pt x="480" y="86"/>
                  </a:lnTo>
                  <a:lnTo>
                    <a:pt x="490" y="102"/>
                  </a:lnTo>
                  <a:lnTo>
                    <a:pt x="498" y="118"/>
                  </a:lnTo>
                  <a:lnTo>
                    <a:pt x="506" y="136"/>
                  </a:lnTo>
                  <a:lnTo>
                    <a:pt x="510" y="154"/>
                  </a:lnTo>
                  <a:lnTo>
                    <a:pt x="512" y="174"/>
                  </a:lnTo>
                  <a:lnTo>
                    <a:pt x="514" y="194"/>
                  </a:lnTo>
                  <a:lnTo>
                    <a:pt x="514" y="194"/>
                  </a:lnTo>
                  <a:lnTo>
                    <a:pt x="514" y="194"/>
                  </a:lnTo>
                  <a:lnTo>
                    <a:pt x="512" y="216"/>
                  </a:lnTo>
                  <a:lnTo>
                    <a:pt x="508" y="238"/>
                  </a:lnTo>
                  <a:lnTo>
                    <a:pt x="502" y="258"/>
                  </a:lnTo>
                  <a:lnTo>
                    <a:pt x="494" y="278"/>
                  </a:lnTo>
                  <a:lnTo>
                    <a:pt x="484" y="296"/>
                  </a:lnTo>
                  <a:lnTo>
                    <a:pt x="472" y="314"/>
                  </a:lnTo>
                  <a:lnTo>
                    <a:pt x="458" y="330"/>
                  </a:lnTo>
                  <a:lnTo>
                    <a:pt x="442" y="344"/>
                  </a:lnTo>
                  <a:lnTo>
                    <a:pt x="442" y="344"/>
                  </a:lnTo>
                  <a:lnTo>
                    <a:pt x="442" y="344"/>
                  </a:lnTo>
                  <a:lnTo>
                    <a:pt x="442" y="344"/>
                  </a:lnTo>
                  <a:lnTo>
                    <a:pt x="436" y="348"/>
                  </a:lnTo>
                  <a:lnTo>
                    <a:pt x="430" y="350"/>
                  </a:lnTo>
                  <a:lnTo>
                    <a:pt x="418" y="350"/>
                  </a:lnTo>
                  <a:lnTo>
                    <a:pt x="406" y="348"/>
                  </a:lnTo>
                  <a:lnTo>
                    <a:pt x="402" y="344"/>
                  </a:lnTo>
                  <a:lnTo>
                    <a:pt x="396" y="340"/>
                  </a:lnTo>
                  <a:lnTo>
                    <a:pt x="396" y="340"/>
                  </a:lnTo>
                  <a:lnTo>
                    <a:pt x="396" y="340"/>
                  </a:lnTo>
                  <a:lnTo>
                    <a:pt x="394" y="334"/>
                  </a:lnTo>
                  <a:lnTo>
                    <a:pt x="392" y="328"/>
                  </a:lnTo>
                  <a:lnTo>
                    <a:pt x="390" y="316"/>
                  </a:lnTo>
                  <a:lnTo>
                    <a:pt x="394" y="304"/>
                  </a:lnTo>
                  <a:lnTo>
                    <a:pt x="398" y="298"/>
                  </a:lnTo>
                  <a:lnTo>
                    <a:pt x="402" y="294"/>
                  </a:lnTo>
                  <a:lnTo>
                    <a:pt x="402" y="294"/>
                  </a:lnTo>
                  <a:lnTo>
                    <a:pt x="402" y="294"/>
                  </a:lnTo>
                  <a:lnTo>
                    <a:pt x="412" y="284"/>
                  </a:lnTo>
                  <a:lnTo>
                    <a:pt x="422" y="274"/>
                  </a:lnTo>
                  <a:lnTo>
                    <a:pt x="430" y="262"/>
                  </a:lnTo>
                  <a:lnTo>
                    <a:pt x="436" y="250"/>
                  </a:lnTo>
                  <a:lnTo>
                    <a:pt x="442" y="236"/>
                  </a:lnTo>
                  <a:lnTo>
                    <a:pt x="446" y="224"/>
                  </a:lnTo>
                  <a:lnTo>
                    <a:pt x="448" y="208"/>
                  </a:lnTo>
                  <a:lnTo>
                    <a:pt x="450" y="194"/>
                  </a:lnTo>
                  <a:lnTo>
                    <a:pt x="450" y="194"/>
                  </a:lnTo>
                  <a:lnTo>
                    <a:pt x="450" y="194"/>
                  </a:lnTo>
                  <a:lnTo>
                    <a:pt x="450" y="180"/>
                  </a:lnTo>
                  <a:lnTo>
                    <a:pt x="448" y="168"/>
                  </a:lnTo>
                  <a:lnTo>
                    <a:pt x="444" y="156"/>
                  </a:lnTo>
                  <a:lnTo>
                    <a:pt x="440" y="144"/>
                  </a:lnTo>
                  <a:lnTo>
                    <a:pt x="434" y="132"/>
                  </a:lnTo>
                  <a:lnTo>
                    <a:pt x="428" y="122"/>
                  </a:lnTo>
                  <a:lnTo>
                    <a:pt x="412" y="102"/>
                  </a:lnTo>
                  <a:lnTo>
                    <a:pt x="392" y="86"/>
                  </a:lnTo>
                  <a:lnTo>
                    <a:pt x="382" y="80"/>
                  </a:lnTo>
                  <a:lnTo>
                    <a:pt x="372" y="74"/>
                  </a:lnTo>
                  <a:lnTo>
                    <a:pt x="360" y="70"/>
                  </a:lnTo>
                  <a:lnTo>
                    <a:pt x="346" y="68"/>
                  </a:lnTo>
                  <a:lnTo>
                    <a:pt x="334" y="66"/>
                  </a:lnTo>
                  <a:lnTo>
                    <a:pt x="320" y="64"/>
                  </a:lnTo>
                  <a:lnTo>
                    <a:pt x="320" y="64"/>
                  </a:lnTo>
                  <a:lnTo>
                    <a:pt x="320" y="64"/>
                  </a:lnTo>
                  <a:lnTo>
                    <a:pt x="308" y="66"/>
                  </a:lnTo>
                  <a:lnTo>
                    <a:pt x="294" y="68"/>
                  </a:lnTo>
                  <a:lnTo>
                    <a:pt x="282" y="70"/>
                  </a:lnTo>
                  <a:lnTo>
                    <a:pt x="270" y="74"/>
                  </a:lnTo>
                  <a:lnTo>
                    <a:pt x="260" y="80"/>
                  </a:lnTo>
                  <a:lnTo>
                    <a:pt x="248" y="86"/>
                  </a:lnTo>
                  <a:lnTo>
                    <a:pt x="230" y="102"/>
                  </a:lnTo>
                  <a:lnTo>
                    <a:pt x="214" y="122"/>
                  </a:lnTo>
                  <a:lnTo>
                    <a:pt x="208" y="132"/>
                  </a:lnTo>
                  <a:lnTo>
                    <a:pt x="202" y="144"/>
                  </a:lnTo>
                  <a:lnTo>
                    <a:pt x="198" y="156"/>
                  </a:lnTo>
                  <a:lnTo>
                    <a:pt x="194" y="168"/>
                  </a:lnTo>
                  <a:lnTo>
                    <a:pt x="192" y="180"/>
                  </a:lnTo>
                  <a:lnTo>
                    <a:pt x="192" y="194"/>
                  </a:lnTo>
                  <a:lnTo>
                    <a:pt x="192" y="194"/>
                  </a:lnTo>
                  <a:lnTo>
                    <a:pt x="192" y="194"/>
                  </a:lnTo>
                  <a:lnTo>
                    <a:pt x="192" y="208"/>
                  </a:lnTo>
                  <a:lnTo>
                    <a:pt x="194" y="220"/>
                  </a:lnTo>
                  <a:lnTo>
                    <a:pt x="200" y="242"/>
                  </a:lnTo>
                  <a:lnTo>
                    <a:pt x="210" y="260"/>
                  </a:lnTo>
                  <a:lnTo>
                    <a:pt x="220" y="276"/>
                  </a:lnTo>
                  <a:lnTo>
                    <a:pt x="220" y="276"/>
                  </a:lnTo>
                  <a:lnTo>
                    <a:pt x="220" y="276"/>
                  </a:lnTo>
                  <a:lnTo>
                    <a:pt x="230" y="288"/>
                  </a:lnTo>
                  <a:lnTo>
                    <a:pt x="240" y="296"/>
                  </a:lnTo>
                  <a:lnTo>
                    <a:pt x="252" y="304"/>
                  </a:lnTo>
                  <a:lnTo>
                    <a:pt x="252" y="304"/>
                  </a:lnTo>
                  <a:lnTo>
                    <a:pt x="252" y="304"/>
                  </a:lnTo>
                  <a:lnTo>
                    <a:pt x="270" y="314"/>
                  </a:lnTo>
                  <a:lnTo>
                    <a:pt x="270" y="398"/>
                  </a:lnTo>
                  <a:lnTo>
                    <a:pt x="270" y="398"/>
                  </a:lnTo>
                  <a:lnTo>
                    <a:pt x="268" y="420"/>
                  </a:lnTo>
                  <a:lnTo>
                    <a:pt x="260" y="440"/>
                  </a:lnTo>
                  <a:lnTo>
                    <a:pt x="250" y="456"/>
                  </a:lnTo>
                  <a:lnTo>
                    <a:pt x="238" y="470"/>
                  </a:lnTo>
                  <a:lnTo>
                    <a:pt x="238" y="470"/>
                  </a:lnTo>
                  <a:lnTo>
                    <a:pt x="238" y="470"/>
                  </a:lnTo>
                  <a:lnTo>
                    <a:pt x="222" y="482"/>
                  </a:lnTo>
                  <a:lnTo>
                    <a:pt x="204" y="488"/>
                  </a:lnTo>
                  <a:lnTo>
                    <a:pt x="186" y="492"/>
                  </a:lnTo>
                  <a:lnTo>
                    <a:pt x="168" y="494"/>
                  </a:lnTo>
                  <a:lnTo>
                    <a:pt x="168" y="494"/>
                  </a:lnTo>
                  <a:lnTo>
                    <a:pt x="102" y="494"/>
                  </a:lnTo>
                  <a:lnTo>
                    <a:pt x="102" y="494"/>
                  </a:lnTo>
                  <a:lnTo>
                    <a:pt x="94" y="494"/>
                  </a:lnTo>
                  <a:lnTo>
                    <a:pt x="88" y="496"/>
                  </a:lnTo>
                  <a:lnTo>
                    <a:pt x="82" y="500"/>
                  </a:lnTo>
                  <a:lnTo>
                    <a:pt x="76" y="506"/>
                  </a:lnTo>
                  <a:lnTo>
                    <a:pt x="70" y="510"/>
                  </a:lnTo>
                  <a:lnTo>
                    <a:pt x="68" y="518"/>
                  </a:lnTo>
                  <a:lnTo>
                    <a:pt x="66" y="524"/>
                  </a:lnTo>
                  <a:lnTo>
                    <a:pt x="64" y="532"/>
                  </a:lnTo>
                  <a:lnTo>
                    <a:pt x="64" y="532"/>
                  </a:lnTo>
                  <a:lnTo>
                    <a:pt x="64" y="704"/>
                  </a:lnTo>
                  <a:lnTo>
                    <a:pt x="64" y="704"/>
                  </a:lnTo>
                  <a:lnTo>
                    <a:pt x="66" y="712"/>
                  </a:lnTo>
                  <a:lnTo>
                    <a:pt x="68" y="718"/>
                  </a:lnTo>
                  <a:lnTo>
                    <a:pt x="70" y="724"/>
                  </a:lnTo>
                  <a:lnTo>
                    <a:pt x="76" y="730"/>
                  </a:lnTo>
                  <a:lnTo>
                    <a:pt x="82" y="736"/>
                  </a:lnTo>
                  <a:lnTo>
                    <a:pt x="88" y="738"/>
                  </a:lnTo>
                  <a:lnTo>
                    <a:pt x="94" y="740"/>
                  </a:lnTo>
                  <a:lnTo>
                    <a:pt x="102" y="742"/>
                  </a:lnTo>
                  <a:lnTo>
                    <a:pt x="102" y="742"/>
                  </a:lnTo>
                  <a:lnTo>
                    <a:pt x="536" y="742"/>
                  </a:lnTo>
                  <a:lnTo>
                    <a:pt x="536" y="742"/>
                  </a:lnTo>
                  <a:lnTo>
                    <a:pt x="544" y="740"/>
                  </a:lnTo>
                  <a:lnTo>
                    <a:pt x="552" y="738"/>
                  </a:lnTo>
                  <a:lnTo>
                    <a:pt x="558" y="736"/>
                  </a:lnTo>
                  <a:lnTo>
                    <a:pt x="564" y="730"/>
                  </a:lnTo>
                  <a:lnTo>
                    <a:pt x="568" y="724"/>
                  </a:lnTo>
                  <a:lnTo>
                    <a:pt x="572" y="718"/>
                  </a:lnTo>
                  <a:lnTo>
                    <a:pt x="574" y="712"/>
                  </a:lnTo>
                  <a:lnTo>
                    <a:pt x="574" y="704"/>
                  </a:lnTo>
                  <a:lnTo>
                    <a:pt x="574" y="704"/>
                  </a:lnTo>
                  <a:lnTo>
                    <a:pt x="574" y="552"/>
                  </a:lnTo>
                  <a:lnTo>
                    <a:pt x="574" y="552"/>
                  </a:lnTo>
                  <a:lnTo>
                    <a:pt x="572" y="538"/>
                  </a:lnTo>
                  <a:lnTo>
                    <a:pt x="566" y="520"/>
                  </a:lnTo>
                  <a:lnTo>
                    <a:pt x="566" y="520"/>
                  </a:lnTo>
                  <a:lnTo>
                    <a:pt x="566" y="520"/>
                  </a:lnTo>
                  <a:lnTo>
                    <a:pt x="556" y="506"/>
                  </a:lnTo>
                  <a:lnTo>
                    <a:pt x="548" y="496"/>
                  </a:lnTo>
                  <a:lnTo>
                    <a:pt x="548" y="496"/>
                  </a:lnTo>
                  <a:lnTo>
                    <a:pt x="548" y="496"/>
                  </a:lnTo>
                  <a:lnTo>
                    <a:pt x="542" y="494"/>
                  </a:lnTo>
                  <a:lnTo>
                    <a:pt x="540" y="492"/>
                  </a:lnTo>
                  <a:lnTo>
                    <a:pt x="540" y="492"/>
                  </a:lnTo>
                  <a:lnTo>
                    <a:pt x="540" y="492"/>
                  </a:lnTo>
                  <a:lnTo>
                    <a:pt x="492" y="492"/>
                  </a:lnTo>
                  <a:lnTo>
                    <a:pt x="492" y="492"/>
                  </a:lnTo>
                  <a:lnTo>
                    <a:pt x="492" y="492"/>
                  </a:lnTo>
                  <a:lnTo>
                    <a:pt x="472" y="492"/>
                  </a:lnTo>
                  <a:lnTo>
                    <a:pt x="472" y="492"/>
                  </a:lnTo>
                  <a:lnTo>
                    <a:pt x="472" y="492"/>
                  </a:lnTo>
                  <a:lnTo>
                    <a:pt x="466" y="492"/>
                  </a:lnTo>
                  <a:lnTo>
                    <a:pt x="460" y="490"/>
                  </a:lnTo>
                  <a:lnTo>
                    <a:pt x="450" y="484"/>
                  </a:lnTo>
                  <a:lnTo>
                    <a:pt x="442" y="474"/>
                  </a:lnTo>
                  <a:lnTo>
                    <a:pt x="440" y="468"/>
                  </a:lnTo>
                  <a:lnTo>
                    <a:pt x="440" y="460"/>
                  </a:lnTo>
                  <a:lnTo>
                    <a:pt x="440" y="460"/>
                  </a:lnTo>
                  <a:lnTo>
                    <a:pt x="440" y="460"/>
                  </a:lnTo>
                  <a:lnTo>
                    <a:pt x="440" y="454"/>
                  </a:lnTo>
                  <a:lnTo>
                    <a:pt x="442" y="448"/>
                  </a:lnTo>
                  <a:lnTo>
                    <a:pt x="450" y="438"/>
                  </a:lnTo>
                  <a:lnTo>
                    <a:pt x="460" y="432"/>
                  </a:lnTo>
                  <a:lnTo>
                    <a:pt x="466" y="430"/>
                  </a:lnTo>
                  <a:lnTo>
                    <a:pt x="472" y="428"/>
                  </a:lnTo>
                  <a:lnTo>
                    <a:pt x="472" y="428"/>
                  </a:lnTo>
                  <a:lnTo>
                    <a:pt x="472" y="428"/>
                  </a:lnTo>
                  <a:lnTo>
                    <a:pt x="540" y="428"/>
                  </a:lnTo>
                  <a:lnTo>
                    <a:pt x="540" y="428"/>
                  </a:lnTo>
                  <a:lnTo>
                    <a:pt x="540" y="428"/>
                  </a:lnTo>
                  <a:lnTo>
                    <a:pt x="552" y="430"/>
                  </a:lnTo>
                  <a:lnTo>
                    <a:pt x="564" y="432"/>
                  </a:lnTo>
                  <a:lnTo>
                    <a:pt x="574" y="438"/>
                  </a:lnTo>
                  <a:lnTo>
                    <a:pt x="584" y="444"/>
                  </a:lnTo>
                  <a:lnTo>
                    <a:pt x="584" y="444"/>
                  </a:lnTo>
                  <a:lnTo>
                    <a:pt x="584" y="444"/>
                  </a:lnTo>
                  <a:lnTo>
                    <a:pt x="600" y="458"/>
                  </a:lnTo>
                  <a:lnTo>
                    <a:pt x="614" y="474"/>
                  </a:lnTo>
                  <a:lnTo>
                    <a:pt x="614" y="474"/>
                  </a:lnTo>
                  <a:lnTo>
                    <a:pt x="614" y="474"/>
                  </a:lnTo>
                  <a:lnTo>
                    <a:pt x="624" y="492"/>
                  </a:lnTo>
                  <a:lnTo>
                    <a:pt x="632" y="512"/>
                  </a:lnTo>
                  <a:lnTo>
                    <a:pt x="636" y="532"/>
                  </a:lnTo>
                  <a:lnTo>
                    <a:pt x="638" y="552"/>
                  </a:lnTo>
                  <a:lnTo>
                    <a:pt x="638" y="552"/>
                  </a:lnTo>
                  <a:lnTo>
                    <a:pt x="638" y="704"/>
                  </a:lnTo>
                  <a:lnTo>
                    <a:pt x="638" y="704"/>
                  </a:lnTo>
                  <a:lnTo>
                    <a:pt x="636" y="724"/>
                  </a:lnTo>
                  <a:lnTo>
                    <a:pt x="630" y="744"/>
                  </a:lnTo>
                  <a:lnTo>
                    <a:pt x="622" y="760"/>
                  </a:lnTo>
                  <a:lnTo>
                    <a:pt x="608" y="776"/>
                  </a:lnTo>
                  <a:lnTo>
                    <a:pt x="594" y="788"/>
                  </a:lnTo>
                  <a:lnTo>
                    <a:pt x="576" y="798"/>
                  </a:lnTo>
                  <a:lnTo>
                    <a:pt x="558" y="804"/>
                  </a:lnTo>
                  <a:lnTo>
                    <a:pt x="536" y="806"/>
                  </a:lnTo>
                  <a:lnTo>
                    <a:pt x="536" y="806"/>
                  </a:lnTo>
                  <a:lnTo>
                    <a:pt x="102" y="806"/>
                  </a:lnTo>
                  <a:lnTo>
                    <a:pt x="102" y="806"/>
                  </a:lnTo>
                  <a:close/>
                </a:path>
              </a:pathLst>
            </a:custGeom>
            <a:solidFill>
              <a:srgbClr val="C3D1D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a:grpSpLocks noChangeAspect="1"/>
            </p:cNvGrpSpPr>
            <p:nvPr/>
          </p:nvGrpSpPr>
          <p:grpSpPr>
            <a:xfrm rot="1800000">
              <a:off x="4762509" y="1529340"/>
              <a:ext cx="295775" cy="307887"/>
              <a:chOff x="1323975" y="1517650"/>
              <a:chExt cx="787401" cy="898526"/>
            </a:xfrm>
          </p:grpSpPr>
          <p:sp>
            <p:nvSpPr>
              <p:cNvPr id="23" name="Freeform 7"/>
              <p:cNvSpPr>
                <a:spLocks/>
              </p:cNvSpPr>
              <p:nvPr/>
            </p:nvSpPr>
            <p:spPr bwMode="auto">
              <a:xfrm>
                <a:off x="1489075" y="1517650"/>
                <a:ext cx="622301" cy="898526"/>
              </a:xfrm>
              <a:custGeom>
                <a:avLst/>
                <a:gdLst>
                  <a:gd name="T0" fmla="*/ 358 w 392"/>
                  <a:gd name="T1" fmla="*/ 564 h 566"/>
                  <a:gd name="T2" fmla="*/ 342 w 392"/>
                  <a:gd name="T3" fmla="*/ 556 h 566"/>
                  <a:gd name="T4" fmla="*/ 338 w 392"/>
                  <a:gd name="T5" fmla="*/ 538 h 566"/>
                  <a:gd name="T6" fmla="*/ 338 w 392"/>
                  <a:gd name="T7" fmla="*/ 538 h 566"/>
                  <a:gd name="T8" fmla="*/ 344 w 392"/>
                  <a:gd name="T9" fmla="*/ 464 h 566"/>
                  <a:gd name="T10" fmla="*/ 344 w 392"/>
                  <a:gd name="T11" fmla="*/ 464 h 566"/>
                  <a:gd name="T12" fmla="*/ 336 w 392"/>
                  <a:gd name="T13" fmla="*/ 384 h 566"/>
                  <a:gd name="T14" fmla="*/ 314 w 392"/>
                  <a:gd name="T15" fmla="*/ 306 h 566"/>
                  <a:gd name="T16" fmla="*/ 314 w 392"/>
                  <a:gd name="T17" fmla="*/ 306 h 566"/>
                  <a:gd name="T18" fmla="*/ 292 w 392"/>
                  <a:gd name="T19" fmla="*/ 256 h 566"/>
                  <a:gd name="T20" fmla="*/ 264 w 392"/>
                  <a:gd name="T21" fmla="*/ 210 h 566"/>
                  <a:gd name="T22" fmla="*/ 232 w 392"/>
                  <a:gd name="T23" fmla="*/ 170 h 566"/>
                  <a:gd name="T24" fmla="*/ 196 w 392"/>
                  <a:gd name="T25" fmla="*/ 134 h 566"/>
                  <a:gd name="T26" fmla="*/ 154 w 392"/>
                  <a:gd name="T27" fmla="*/ 104 h 566"/>
                  <a:gd name="T28" fmla="*/ 112 w 392"/>
                  <a:gd name="T29" fmla="*/ 80 h 566"/>
                  <a:gd name="T30" fmla="*/ 66 w 392"/>
                  <a:gd name="T31" fmla="*/ 60 h 566"/>
                  <a:gd name="T32" fmla="*/ 18 w 392"/>
                  <a:gd name="T33" fmla="*/ 46 h 566"/>
                  <a:gd name="T34" fmla="*/ 18 w 392"/>
                  <a:gd name="T35" fmla="*/ 46 h 566"/>
                  <a:gd name="T36" fmla="*/ 8 w 392"/>
                  <a:gd name="T37" fmla="*/ 42 h 566"/>
                  <a:gd name="T38" fmla="*/ 0 w 392"/>
                  <a:gd name="T39" fmla="*/ 28 h 566"/>
                  <a:gd name="T40" fmla="*/ 0 w 392"/>
                  <a:gd name="T41" fmla="*/ 18 h 566"/>
                  <a:gd name="T42" fmla="*/ 2 w 392"/>
                  <a:gd name="T43" fmla="*/ 10 h 566"/>
                  <a:gd name="T44" fmla="*/ 18 w 392"/>
                  <a:gd name="T45" fmla="*/ 0 h 566"/>
                  <a:gd name="T46" fmla="*/ 28 w 392"/>
                  <a:gd name="T47" fmla="*/ 0 h 566"/>
                  <a:gd name="T48" fmla="*/ 54 w 392"/>
                  <a:gd name="T49" fmla="*/ 6 h 566"/>
                  <a:gd name="T50" fmla="*/ 108 w 392"/>
                  <a:gd name="T51" fmla="*/ 24 h 566"/>
                  <a:gd name="T52" fmla="*/ 158 w 392"/>
                  <a:gd name="T53" fmla="*/ 50 h 566"/>
                  <a:gd name="T54" fmla="*/ 204 w 392"/>
                  <a:gd name="T55" fmla="*/ 80 h 566"/>
                  <a:gd name="T56" fmla="*/ 248 w 392"/>
                  <a:gd name="T57" fmla="*/ 118 h 566"/>
                  <a:gd name="T58" fmla="*/ 286 w 392"/>
                  <a:gd name="T59" fmla="*/ 160 h 566"/>
                  <a:gd name="T60" fmla="*/ 320 w 392"/>
                  <a:gd name="T61" fmla="*/ 208 h 566"/>
                  <a:gd name="T62" fmla="*/ 348 w 392"/>
                  <a:gd name="T63" fmla="*/ 260 h 566"/>
                  <a:gd name="T64" fmla="*/ 360 w 392"/>
                  <a:gd name="T65" fmla="*/ 288 h 566"/>
                  <a:gd name="T66" fmla="*/ 374 w 392"/>
                  <a:gd name="T67" fmla="*/ 332 h 566"/>
                  <a:gd name="T68" fmla="*/ 390 w 392"/>
                  <a:gd name="T69" fmla="*/ 420 h 566"/>
                  <a:gd name="T70" fmla="*/ 392 w 392"/>
                  <a:gd name="T71" fmla="*/ 464 h 566"/>
                  <a:gd name="T72" fmla="*/ 390 w 392"/>
                  <a:gd name="T73" fmla="*/ 504 h 566"/>
                  <a:gd name="T74" fmla="*/ 386 w 392"/>
                  <a:gd name="T75" fmla="*/ 546 h 566"/>
                  <a:gd name="T76" fmla="*/ 382 w 392"/>
                  <a:gd name="T77" fmla="*/ 554 h 566"/>
                  <a:gd name="T78" fmla="*/ 370 w 392"/>
                  <a:gd name="T79" fmla="*/ 564 h 566"/>
                  <a:gd name="T80" fmla="*/ 362 w 392"/>
                  <a:gd name="T81" fmla="*/ 566 h 566"/>
                  <a:gd name="T82" fmla="*/ 358 w 392"/>
                  <a:gd name="T83" fmla="*/ 56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2" h="566">
                    <a:moveTo>
                      <a:pt x="358" y="564"/>
                    </a:moveTo>
                    <a:lnTo>
                      <a:pt x="358" y="564"/>
                    </a:lnTo>
                    <a:lnTo>
                      <a:pt x="350" y="562"/>
                    </a:lnTo>
                    <a:lnTo>
                      <a:pt x="342" y="556"/>
                    </a:lnTo>
                    <a:lnTo>
                      <a:pt x="338" y="546"/>
                    </a:lnTo>
                    <a:lnTo>
                      <a:pt x="338" y="538"/>
                    </a:lnTo>
                    <a:lnTo>
                      <a:pt x="338" y="538"/>
                    </a:lnTo>
                    <a:lnTo>
                      <a:pt x="338" y="538"/>
                    </a:lnTo>
                    <a:lnTo>
                      <a:pt x="342" y="502"/>
                    </a:lnTo>
                    <a:lnTo>
                      <a:pt x="344" y="464"/>
                    </a:lnTo>
                    <a:lnTo>
                      <a:pt x="344" y="464"/>
                    </a:lnTo>
                    <a:lnTo>
                      <a:pt x="344" y="464"/>
                    </a:lnTo>
                    <a:lnTo>
                      <a:pt x="342" y="424"/>
                    </a:lnTo>
                    <a:lnTo>
                      <a:pt x="336" y="384"/>
                    </a:lnTo>
                    <a:lnTo>
                      <a:pt x="328" y="344"/>
                    </a:lnTo>
                    <a:lnTo>
                      <a:pt x="314" y="306"/>
                    </a:lnTo>
                    <a:lnTo>
                      <a:pt x="314" y="306"/>
                    </a:lnTo>
                    <a:lnTo>
                      <a:pt x="314" y="306"/>
                    </a:lnTo>
                    <a:lnTo>
                      <a:pt x="304" y="280"/>
                    </a:lnTo>
                    <a:lnTo>
                      <a:pt x="292" y="256"/>
                    </a:lnTo>
                    <a:lnTo>
                      <a:pt x="278" y="232"/>
                    </a:lnTo>
                    <a:lnTo>
                      <a:pt x="264" y="210"/>
                    </a:lnTo>
                    <a:lnTo>
                      <a:pt x="248" y="190"/>
                    </a:lnTo>
                    <a:lnTo>
                      <a:pt x="232" y="170"/>
                    </a:lnTo>
                    <a:lnTo>
                      <a:pt x="214" y="152"/>
                    </a:lnTo>
                    <a:lnTo>
                      <a:pt x="196" y="134"/>
                    </a:lnTo>
                    <a:lnTo>
                      <a:pt x="176" y="118"/>
                    </a:lnTo>
                    <a:lnTo>
                      <a:pt x="154" y="104"/>
                    </a:lnTo>
                    <a:lnTo>
                      <a:pt x="134" y="90"/>
                    </a:lnTo>
                    <a:lnTo>
                      <a:pt x="112" y="80"/>
                    </a:lnTo>
                    <a:lnTo>
                      <a:pt x="88" y="68"/>
                    </a:lnTo>
                    <a:lnTo>
                      <a:pt x="66" y="60"/>
                    </a:lnTo>
                    <a:lnTo>
                      <a:pt x="42" y="52"/>
                    </a:lnTo>
                    <a:lnTo>
                      <a:pt x="18" y="46"/>
                    </a:lnTo>
                    <a:lnTo>
                      <a:pt x="18" y="46"/>
                    </a:lnTo>
                    <a:lnTo>
                      <a:pt x="18" y="46"/>
                    </a:lnTo>
                    <a:lnTo>
                      <a:pt x="18" y="46"/>
                    </a:lnTo>
                    <a:lnTo>
                      <a:pt x="8" y="42"/>
                    </a:lnTo>
                    <a:lnTo>
                      <a:pt x="2" y="36"/>
                    </a:lnTo>
                    <a:lnTo>
                      <a:pt x="0" y="28"/>
                    </a:lnTo>
                    <a:lnTo>
                      <a:pt x="0" y="18"/>
                    </a:lnTo>
                    <a:lnTo>
                      <a:pt x="0" y="18"/>
                    </a:lnTo>
                    <a:lnTo>
                      <a:pt x="0" y="18"/>
                    </a:lnTo>
                    <a:lnTo>
                      <a:pt x="2" y="10"/>
                    </a:lnTo>
                    <a:lnTo>
                      <a:pt x="10" y="2"/>
                    </a:lnTo>
                    <a:lnTo>
                      <a:pt x="18" y="0"/>
                    </a:lnTo>
                    <a:lnTo>
                      <a:pt x="28" y="0"/>
                    </a:lnTo>
                    <a:lnTo>
                      <a:pt x="28" y="0"/>
                    </a:lnTo>
                    <a:lnTo>
                      <a:pt x="28" y="0"/>
                    </a:lnTo>
                    <a:lnTo>
                      <a:pt x="54" y="6"/>
                    </a:lnTo>
                    <a:lnTo>
                      <a:pt x="82" y="14"/>
                    </a:lnTo>
                    <a:lnTo>
                      <a:pt x="108" y="24"/>
                    </a:lnTo>
                    <a:lnTo>
                      <a:pt x="132" y="36"/>
                    </a:lnTo>
                    <a:lnTo>
                      <a:pt x="158" y="50"/>
                    </a:lnTo>
                    <a:lnTo>
                      <a:pt x="182" y="64"/>
                    </a:lnTo>
                    <a:lnTo>
                      <a:pt x="204" y="80"/>
                    </a:lnTo>
                    <a:lnTo>
                      <a:pt x="226" y="98"/>
                    </a:lnTo>
                    <a:lnTo>
                      <a:pt x="248" y="118"/>
                    </a:lnTo>
                    <a:lnTo>
                      <a:pt x="268" y="138"/>
                    </a:lnTo>
                    <a:lnTo>
                      <a:pt x="286" y="160"/>
                    </a:lnTo>
                    <a:lnTo>
                      <a:pt x="304" y="182"/>
                    </a:lnTo>
                    <a:lnTo>
                      <a:pt x="320" y="208"/>
                    </a:lnTo>
                    <a:lnTo>
                      <a:pt x="334" y="234"/>
                    </a:lnTo>
                    <a:lnTo>
                      <a:pt x="348" y="260"/>
                    </a:lnTo>
                    <a:lnTo>
                      <a:pt x="360" y="288"/>
                    </a:lnTo>
                    <a:lnTo>
                      <a:pt x="360" y="288"/>
                    </a:lnTo>
                    <a:lnTo>
                      <a:pt x="360" y="288"/>
                    </a:lnTo>
                    <a:lnTo>
                      <a:pt x="374" y="332"/>
                    </a:lnTo>
                    <a:lnTo>
                      <a:pt x="384" y="376"/>
                    </a:lnTo>
                    <a:lnTo>
                      <a:pt x="390" y="420"/>
                    </a:lnTo>
                    <a:lnTo>
                      <a:pt x="392" y="464"/>
                    </a:lnTo>
                    <a:lnTo>
                      <a:pt x="392" y="464"/>
                    </a:lnTo>
                    <a:lnTo>
                      <a:pt x="392" y="464"/>
                    </a:lnTo>
                    <a:lnTo>
                      <a:pt x="390" y="504"/>
                    </a:lnTo>
                    <a:lnTo>
                      <a:pt x="386" y="546"/>
                    </a:lnTo>
                    <a:lnTo>
                      <a:pt x="386" y="546"/>
                    </a:lnTo>
                    <a:lnTo>
                      <a:pt x="386" y="546"/>
                    </a:lnTo>
                    <a:lnTo>
                      <a:pt x="382" y="554"/>
                    </a:lnTo>
                    <a:lnTo>
                      <a:pt x="378" y="560"/>
                    </a:lnTo>
                    <a:lnTo>
                      <a:pt x="370" y="564"/>
                    </a:lnTo>
                    <a:lnTo>
                      <a:pt x="362" y="566"/>
                    </a:lnTo>
                    <a:lnTo>
                      <a:pt x="362" y="566"/>
                    </a:lnTo>
                    <a:lnTo>
                      <a:pt x="362" y="566"/>
                    </a:lnTo>
                    <a:lnTo>
                      <a:pt x="358" y="564"/>
                    </a:lnTo>
                    <a:lnTo>
                      <a:pt x="358" y="564"/>
                    </a:lnTo>
                    <a:close/>
                  </a:path>
                </a:pathLst>
              </a:custGeom>
              <a:solidFill>
                <a:schemeClr val="tx1"/>
              </a:solidFill>
              <a:ln w="381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1323975" y="1971675"/>
                <a:ext cx="333375" cy="400050"/>
              </a:xfrm>
              <a:custGeom>
                <a:avLst/>
                <a:gdLst>
                  <a:gd name="T0" fmla="*/ 174 w 210"/>
                  <a:gd name="T1" fmla="*/ 252 h 252"/>
                  <a:gd name="T2" fmla="*/ 160 w 210"/>
                  <a:gd name="T3" fmla="*/ 240 h 252"/>
                  <a:gd name="T4" fmla="*/ 158 w 210"/>
                  <a:gd name="T5" fmla="*/ 222 h 252"/>
                  <a:gd name="T6" fmla="*/ 158 w 210"/>
                  <a:gd name="T7" fmla="*/ 222 h 252"/>
                  <a:gd name="T8" fmla="*/ 162 w 210"/>
                  <a:gd name="T9" fmla="*/ 182 h 252"/>
                  <a:gd name="T10" fmla="*/ 162 w 210"/>
                  <a:gd name="T11" fmla="*/ 182 h 252"/>
                  <a:gd name="T12" fmla="*/ 158 w 210"/>
                  <a:gd name="T13" fmla="*/ 144 h 252"/>
                  <a:gd name="T14" fmla="*/ 154 w 210"/>
                  <a:gd name="T15" fmla="*/ 132 h 252"/>
                  <a:gd name="T16" fmla="*/ 144 w 210"/>
                  <a:gd name="T17" fmla="*/ 114 h 252"/>
                  <a:gd name="T18" fmla="*/ 120 w 210"/>
                  <a:gd name="T19" fmla="*/ 82 h 252"/>
                  <a:gd name="T20" fmla="*/ 88 w 210"/>
                  <a:gd name="T21" fmla="*/ 60 h 252"/>
                  <a:gd name="T22" fmla="*/ 54 w 210"/>
                  <a:gd name="T23" fmla="*/ 50 h 252"/>
                  <a:gd name="T24" fmla="*/ 34 w 210"/>
                  <a:gd name="T25" fmla="*/ 48 h 252"/>
                  <a:gd name="T26" fmla="*/ 26 w 210"/>
                  <a:gd name="T27" fmla="*/ 48 h 252"/>
                  <a:gd name="T28" fmla="*/ 26 w 210"/>
                  <a:gd name="T29" fmla="*/ 48 h 252"/>
                  <a:gd name="T30" fmla="*/ 8 w 210"/>
                  <a:gd name="T31" fmla="*/ 42 h 252"/>
                  <a:gd name="T32" fmla="*/ 0 w 210"/>
                  <a:gd name="T33" fmla="*/ 26 h 252"/>
                  <a:gd name="T34" fmla="*/ 0 w 210"/>
                  <a:gd name="T35" fmla="*/ 26 h 252"/>
                  <a:gd name="T36" fmla="*/ 6 w 210"/>
                  <a:gd name="T37" fmla="*/ 8 h 252"/>
                  <a:gd name="T38" fmla="*/ 24 w 210"/>
                  <a:gd name="T39" fmla="*/ 0 h 252"/>
                  <a:gd name="T40" fmla="*/ 24 w 210"/>
                  <a:gd name="T41" fmla="*/ 0 h 252"/>
                  <a:gd name="T42" fmla="*/ 34 w 210"/>
                  <a:gd name="T43" fmla="*/ 0 h 252"/>
                  <a:gd name="T44" fmla="*/ 60 w 210"/>
                  <a:gd name="T45" fmla="*/ 2 h 252"/>
                  <a:gd name="T46" fmla="*/ 110 w 210"/>
                  <a:gd name="T47" fmla="*/ 18 h 252"/>
                  <a:gd name="T48" fmla="*/ 152 w 210"/>
                  <a:gd name="T49" fmla="*/ 48 h 252"/>
                  <a:gd name="T50" fmla="*/ 186 w 210"/>
                  <a:gd name="T51" fmla="*/ 90 h 252"/>
                  <a:gd name="T52" fmla="*/ 198 w 210"/>
                  <a:gd name="T53" fmla="*/ 114 h 252"/>
                  <a:gd name="T54" fmla="*/ 204 w 210"/>
                  <a:gd name="T55" fmla="*/ 132 h 252"/>
                  <a:gd name="T56" fmla="*/ 210 w 210"/>
                  <a:gd name="T57" fmla="*/ 166 h 252"/>
                  <a:gd name="T58" fmla="*/ 210 w 210"/>
                  <a:gd name="T59" fmla="*/ 182 h 252"/>
                  <a:gd name="T60" fmla="*/ 208 w 210"/>
                  <a:gd name="T61" fmla="*/ 208 h 252"/>
                  <a:gd name="T62" fmla="*/ 204 w 210"/>
                  <a:gd name="T63" fmla="*/ 234 h 252"/>
                  <a:gd name="T64" fmla="*/ 200 w 210"/>
                  <a:gd name="T65" fmla="*/ 242 h 252"/>
                  <a:gd name="T66" fmla="*/ 188 w 210"/>
                  <a:gd name="T67" fmla="*/ 250 h 252"/>
                  <a:gd name="T68" fmla="*/ 180 w 210"/>
                  <a:gd name="T69" fmla="*/ 252 h 252"/>
                  <a:gd name="T70" fmla="*/ 174 w 210"/>
                  <a:gd name="T7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252">
                    <a:moveTo>
                      <a:pt x="174" y="252"/>
                    </a:moveTo>
                    <a:lnTo>
                      <a:pt x="174" y="252"/>
                    </a:lnTo>
                    <a:lnTo>
                      <a:pt x="166" y="246"/>
                    </a:lnTo>
                    <a:lnTo>
                      <a:pt x="160" y="240"/>
                    </a:lnTo>
                    <a:lnTo>
                      <a:pt x="156" y="232"/>
                    </a:lnTo>
                    <a:lnTo>
                      <a:pt x="158" y="222"/>
                    </a:lnTo>
                    <a:lnTo>
                      <a:pt x="158" y="222"/>
                    </a:lnTo>
                    <a:lnTo>
                      <a:pt x="158" y="222"/>
                    </a:lnTo>
                    <a:lnTo>
                      <a:pt x="162" y="202"/>
                    </a:lnTo>
                    <a:lnTo>
                      <a:pt x="162" y="182"/>
                    </a:lnTo>
                    <a:lnTo>
                      <a:pt x="162" y="182"/>
                    </a:lnTo>
                    <a:lnTo>
                      <a:pt x="162" y="182"/>
                    </a:lnTo>
                    <a:lnTo>
                      <a:pt x="160" y="158"/>
                    </a:lnTo>
                    <a:lnTo>
                      <a:pt x="158" y="144"/>
                    </a:lnTo>
                    <a:lnTo>
                      <a:pt x="154" y="132"/>
                    </a:lnTo>
                    <a:lnTo>
                      <a:pt x="154" y="132"/>
                    </a:lnTo>
                    <a:lnTo>
                      <a:pt x="154" y="132"/>
                    </a:lnTo>
                    <a:lnTo>
                      <a:pt x="144" y="114"/>
                    </a:lnTo>
                    <a:lnTo>
                      <a:pt x="134" y="96"/>
                    </a:lnTo>
                    <a:lnTo>
                      <a:pt x="120" y="82"/>
                    </a:lnTo>
                    <a:lnTo>
                      <a:pt x="106" y="70"/>
                    </a:lnTo>
                    <a:lnTo>
                      <a:pt x="88" y="60"/>
                    </a:lnTo>
                    <a:lnTo>
                      <a:pt x="72" y="54"/>
                    </a:lnTo>
                    <a:lnTo>
                      <a:pt x="54" y="50"/>
                    </a:lnTo>
                    <a:lnTo>
                      <a:pt x="34" y="48"/>
                    </a:lnTo>
                    <a:lnTo>
                      <a:pt x="34" y="48"/>
                    </a:lnTo>
                    <a:lnTo>
                      <a:pt x="34" y="48"/>
                    </a:lnTo>
                    <a:lnTo>
                      <a:pt x="26" y="48"/>
                    </a:lnTo>
                    <a:lnTo>
                      <a:pt x="26" y="48"/>
                    </a:lnTo>
                    <a:lnTo>
                      <a:pt x="26" y="48"/>
                    </a:lnTo>
                    <a:lnTo>
                      <a:pt x="16" y="48"/>
                    </a:lnTo>
                    <a:lnTo>
                      <a:pt x="8" y="42"/>
                    </a:lnTo>
                    <a:lnTo>
                      <a:pt x="4" y="36"/>
                    </a:lnTo>
                    <a:lnTo>
                      <a:pt x="0" y="26"/>
                    </a:lnTo>
                    <a:lnTo>
                      <a:pt x="0" y="26"/>
                    </a:lnTo>
                    <a:lnTo>
                      <a:pt x="0" y="26"/>
                    </a:lnTo>
                    <a:lnTo>
                      <a:pt x="2" y="16"/>
                    </a:lnTo>
                    <a:lnTo>
                      <a:pt x="6" y="8"/>
                    </a:lnTo>
                    <a:lnTo>
                      <a:pt x="14" y="2"/>
                    </a:lnTo>
                    <a:lnTo>
                      <a:pt x="24" y="0"/>
                    </a:lnTo>
                    <a:lnTo>
                      <a:pt x="24" y="0"/>
                    </a:lnTo>
                    <a:lnTo>
                      <a:pt x="24" y="0"/>
                    </a:lnTo>
                    <a:lnTo>
                      <a:pt x="34" y="0"/>
                    </a:lnTo>
                    <a:lnTo>
                      <a:pt x="34" y="0"/>
                    </a:lnTo>
                    <a:lnTo>
                      <a:pt x="34" y="0"/>
                    </a:lnTo>
                    <a:lnTo>
                      <a:pt x="60" y="2"/>
                    </a:lnTo>
                    <a:lnTo>
                      <a:pt x="86" y="8"/>
                    </a:lnTo>
                    <a:lnTo>
                      <a:pt x="110" y="18"/>
                    </a:lnTo>
                    <a:lnTo>
                      <a:pt x="132" y="30"/>
                    </a:lnTo>
                    <a:lnTo>
                      <a:pt x="152" y="48"/>
                    </a:lnTo>
                    <a:lnTo>
                      <a:pt x="170" y="66"/>
                    </a:lnTo>
                    <a:lnTo>
                      <a:pt x="186" y="90"/>
                    </a:lnTo>
                    <a:lnTo>
                      <a:pt x="198" y="114"/>
                    </a:lnTo>
                    <a:lnTo>
                      <a:pt x="198" y="114"/>
                    </a:lnTo>
                    <a:lnTo>
                      <a:pt x="198" y="114"/>
                    </a:lnTo>
                    <a:lnTo>
                      <a:pt x="204" y="132"/>
                    </a:lnTo>
                    <a:lnTo>
                      <a:pt x="208" y="148"/>
                    </a:lnTo>
                    <a:lnTo>
                      <a:pt x="210" y="166"/>
                    </a:lnTo>
                    <a:lnTo>
                      <a:pt x="210" y="182"/>
                    </a:lnTo>
                    <a:lnTo>
                      <a:pt x="210" y="182"/>
                    </a:lnTo>
                    <a:lnTo>
                      <a:pt x="210" y="182"/>
                    </a:lnTo>
                    <a:lnTo>
                      <a:pt x="208" y="208"/>
                    </a:lnTo>
                    <a:lnTo>
                      <a:pt x="204" y="234"/>
                    </a:lnTo>
                    <a:lnTo>
                      <a:pt x="204" y="234"/>
                    </a:lnTo>
                    <a:lnTo>
                      <a:pt x="204" y="234"/>
                    </a:lnTo>
                    <a:lnTo>
                      <a:pt x="200" y="242"/>
                    </a:lnTo>
                    <a:lnTo>
                      <a:pt x="194" y="248"/>
                    </a:lnTo>
                    <a:lnTo>
                      <a:pt x="188" y="250"/>
                    </a:lnTo>
                    <a:lnTo>
                      <a:pt x="180" y="252"/>
                    </a:lnTo>
                    <a:lnTo>
                      <a:pt x="180" y="252"/>
                    </a:lnTo>
                    <a:lnTo>
                      <a:pt x="180" y="252"/>
                    </a:lnTo>
                    <a:lnTo>
                      <a:pt x="174" y="252"/>
                    </a:lnTo>
                    <a:lnTo>
                      <a:pt x="174" y="252"/>
                    </a:lnTo>
                    <a:close/>
                  </a:path>
                </a:pathLst>
              </a:custGeom>
              <a:solidFill>
                <a:schemeClr val="tx1"/>
              </a:solidFill>
              <a:ln w="381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p:nvSpPr>
            <p:spPr bwMode="auto">
              <a:xfrm>
                <a:off x="1409700" y="1755775"/>
                <a:ext cx="463550" cy="641350"/>
              </a:xfrm>
              <a:custGeom>
                <a:avLst/>
                <a:gdLst>
                  <a:gd name="T0" fmla="*/ 256 w 292"/>
                  <a:gd name="T1" fmla="*/ 404 h 404"/>
                  <a:gd name="T2" fmla="*/ 240 w 292"/>
                  <a:gd name="T3" fmla="*/ 394 h 404"/>
                  <a:gd name="T4" fmla="*/ 238 w 292"/>
                  <a:gd name="T5" fmla="*/ 376 h 404"/>
                  <a:gd name="T6" fmla="*/ 238 w 292"/>
                  <a:gd name="T7" fmla="*/ 376 h 404"/>
                  <a:gd name="T8" fmla="*/ 244 w 292"/>
                  <a:gd name="T9" fmla="*/ 316 h 404"/>
                  <a:gd name="T10" fmla="*/ 244 w 292"/>
                  <a:gd name="T11" fmla="*/ 316 h 404"/>
                  <a:gd name="T12" fmla="*/ 240 w 292"/>
                  <a:gd name="T13" fmla="*/ 266 h 404"/>
                  <a:gd name="T14" fmla="*/ 224 w 292"/>
                  <a:gd name="T15" fmla="*/ 214 h 404"/>
                  <a:gd name="T16" fmla="*/ 224 w 292"/>
                  <a:gd name="T17" fmla="*/ 214 h 404"/>
                  <a:gd name="T18" fmla="*/ 210 w 292"/>
                  <a:gd name="T19" fmla="*/ 182 h 404"/>
                  <a:gd name="T20" fmla="*/ 190 w 292"/>
                  <a:gd name="T21" fmla="*/ 150 h 404"/>
                  <a:gd name="T22" fmla="*/ 142 w 292"/>
                  <a:gd name="T23" fmla="*/ 100 h 404"/>
                  <a:gd name="T24" fmla="*/ 84 w 292"/>
                  <a:gd name="T25" fmla="*/ 66 h 404"/>
                  <a:gd name="T26" fmla="*/ 20 w 292"/>
                  <a:gd name="T27" fmla="*/ 46 h 404"/>
                  <a:gd name="T28" fmla="*/ 20 w 292"/>
                  <a:gd name="T29" fmla="*/ 46 h 404"/>
                  <a:gd name="T30" fmla="*/ 4 w 292"/>
                  <a:gd name="T31" fmla="*/ 38 h 404"/>
                  <a:gd name="T32" fmla="*/ 0 w 292"/>
                  <a:gd name="T33" fmla="*/ 20 h 404"/>
                  <a:gd name="T34" fmla="*/ 0 w 292"/>
                  <a:gd name="T35" fmla="*/ 20 h 404"/>
                  <a:gd name="T36" fmla="*/ 8 w 292"/>
                  <a:gd name="T37" fmla="*/ 4 h 404"/>
                  <a:gd name="T38" fmla="*/ 26 w 292"/>
                  <a:gd name="T39" fmla="*/ 0 h 404"/>
                  <a:gd name="T40" fmla="*/ 26 w 292"/>
                  <a:gd name="T41" fmla="*/ 0 h 404"/>
                  <a:gd name="T42" fmla="*/ 66 w 292"/>
                  <a:gd name="T43" fmla="*/ 8 h 404"/>
                  <a:gd name="T44" fmla="*/ 104 w 292"/>
                  <a:gd name="T45" fmla="*/ 22 h 404"/>
                  <a:gd name="T46" fmla="*/ 140 w 292"/>
                  <a:gd name="T47" fmla="*/ 40 h 404"/>
                  <a:gd name="T48" fmla="*/ 172 w 292"/>
                  <a:gd name="T49" fmla="*/ 64 h 404"/>
                  <a:gd name="T50" fmla="*/ 202 w 292"/>
                  <a:gd name="T51" fmla="*/ 90 h 404"/>
                  <a:gd name="T52" fmla="*/ 228 w 292"/>
                  <a:gd name="T53" fmla="*/ 122 h 404"/>
                  <a:gd name="T54" fmla="*/ 252 w 292"/>
                  <a:gd name="T55" fmla="*/ 158 h 404"/>
                  <a:gd name="T56" fmla="*/ 270 w 292"/>
                  <a:gd name="T57" fmla="*/ 198 h 404"/>
                  <a:gd name="T58" fmla="*/ 270 w 292"/>
                  <a:gd name="T59" fmla="*/ 198 h 404"/>
                  <a:gd name="T60" fmla="*/ 286 w 292"/>
                  <a:gd name="T61" fmla="*/ 256 h 404"/>
                  <a:gd name="T62" fmla="*/ 292 w 292"/>
                  <a:gd name="T63" fmla="*/ 316 h 404"/>
                  <a:gd name="T64" fmla="*/ 292 w 292"/>
                  <a:gd name="T65" fmla="*/ 316 h 404"/>
                  <a:gd name="T66" fmla="*/ 284 w 292"/>
                  <a:gd name="T67" fmla="*/ 386 h 404"/>
                  <a:gd name="T68" fmla="*/ 284 w 292"/>
                  <a:gd name="T69" fmla="*/ 386 h 404"/>
                  <a:gd name="T70" fmla="*/ 276 w 292"/>
                  <a:gd name="T71" fmla="*/ 400 h 404"/>
                  <a:gd name="T72" fmla="*/ 262 w 292"/>
                  <a:gd name="T73" fmla="*/ 404 h 404"/>
                  <a:gd name="T74" fmla="*/ 262 w 292"/>
                  <a:gd name="T75" fmla="*/ 404 h 404"/>
                  <a:gd name="T76" fmla="*/ 256 w 292"/>
                  <a:gd name="T77" fmla="*/ 40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404">
                    <a:moveTo>
                      <a:pt x="256" y="404"/>
                    </a:moveTo>
                    <a:lnTo>
                      <a:pt x="256" y="404"/>
                    </a:lnTo>
                    <a:lnTo>
                      <a:pt x="248" y="400"/>
                    </a:lnTo>
                    <a:lnTo>
                      <a:pt x="240" y="394"/>
                    </a:lnTo>
                    <a:lnTo>
                      <a:pt x="238" y="386"/>
                    </a:lnTo>
                    <a:lnTo>
                      <a:pt x="238" y="376"/>
                    </a:lnTo>
                    <a:lnTo>
                      <a:pt x="238" y="376"/>
                    </a:lnTo>
                    <a:lnTo>
                      <a:pt x="238" y="376"/>
                    </a:lnTo>
                    <a:lnTo>
                      <a:pt x="242" y="346"/>
                    </a:lnTo>
                    <a:lnTo>
                      <a:pt x="244" y="316"/>
                    </a:lnTo>
                    <a:lnTo>
                      <a:pt x="244" y="316"/>
                    </a:lnTo>
                    <a:lnTo>
                      <a:pt x="244" y="316"/>
                    </a:lnTo>
                    <a:lnTo>
                      <a:pt x="242" y="290"/>
                    </a:lnTo>
                    <a:lnTo>
                      <a:pt x="240" y="266"/>
                    </a:lnTo>
                    <a:lnTo>
                      <a:pt x="234" y="240"/>
                    </a:lnTo>
                    <a:lnTo>
                      <a:pt x="224" y="214"/>
                    </a:lnTo>
                    <a:lnTo>
                      <a:pt x="224" y="214"/>
                    </a:lnTo>
                    <a:lnTo>
                      <a:pt x="224" y="214"/>
                    </a:lnTo>
                    <a:lnTo>
                      <a:pt x="218" y="198"/>
                    </a:lnTo>
                    <a:lnTo>
                      <a:pt x="210" y="182"/>
                    </a:lnTo>
                    <a:lnTo>
                      <a:pt x="200" y="166"/>
                    </a:lnTo>
                    <a:lnTo>
                      <a:pt x="190" y="150"/>
                    </a:lnTo>
                    <a:lnTo>
                      <a:pt x="168" y="124"/>
                    </a:lnTo>
                    <a:lnTo>
                      <a:pt x="142" y="100"/>
                    </a:lnTo>
                    <a:lnTo>
                      <a:pt x="114" y="80"/>
                    </a:lnTo>
                    <a:lnTo>
                      <a:pt x="84" y="66"/>
                    </a:lnTo>
                    <a:lnTo>
                      <a:pt x="52" y="54"/>
                    </a:lnTo>
                    <a:lnTo>
                      <a:pt x="20" y="46"/>
                    </a:lnTo>
                    <a:lnTo>
                      <a:pt x="20" y="46"/>
                    </a:lnTo>
                    <a:lnTo>
                      <a:pt x="20" y="46"/>
                    </a:lnTo>
                    <a:lnTo>
                      <a:pt x="10" y="44"/>
                    </a:lnTo>
                    <a:lnTo>
                      <a:pt x="4" y="38"/>
                    </a:lnTo>
                    <a:lnTo>
                      <a:pt x="0" y="28"/>
                    </a:lnTo>
                    <a:lnTo>
                      <a:pt x="0" y="20"/>
                    </a:lnTo>
                    <a:lnTo>
                      <a:pt x="0" y="20"/>
                    </a:lnTo>
                    <a:lnTo>
                      <a:pt x="0" y="20"/>
                    </a:lnTo>
                    <a:lnTo>
                      <a:pt x="2" y="10"/>
                    </a:lnTo>
                    <a:lnTo>
                      <a:pt x="8" y="4"/>
                    </a:lnTo>
                    <a:lnTo>
                      <a:pt x="18" y="0"/>
                    </a:lnTo>
                    <a:lnTo>
                      <a:pt x="26" y="0"/>
                    </a:lnTo>
                    <a:lnTo>
                      <a:pt x="26" y="0"/>
                    </a:lnTo>
                    <a:lnTo>
                      <a:pt x="26" y="0"/>
                    </a:lnTo>
                    <a:lnTo>
                      <a:pt x="46" y="2"/>
                    </a:lnTo>
                    <a:lnTo>
                      <a:pt x="66" y="8"/>
                    </a:lnTo>
                    <a:lnTo>
                      <a:pt x="84" y="14"/>
                    </a:lnTo>
                    <a:lnTo>
                      <a:pt x="104" y="22"/>
                    </a:lnTo>
                    <a:lnTo>
                      <a:pt x="122" y="30"/>
                    </a:lnTo>
                    <a:lnTo>
                      <a:pt x="140" y="40"/>
                    </a:lnTo>
                    <a:lnTo>
                      <a:pt x="156" y="50"/>
                    </a:lnTo>
                    <a:lnTo>
                      <a:pt x="172" y="64"/>
                    </a:lnTo>
                    <a:lnTo>
                      <a:pt x="188" y="76"/>
                    </a:lnTo>
                    <a:lnTo>
                      <a:pt x="202" y="90"/>
                    </a:lnTo>
                    <a:lnTo>
                      <a:pt x="216" y="106"/>
                    </a:lnTo>
                    <a:lnTo>
                      <a:pt x="228" y="122"/>
                    </a:lnTo>
                    <a:lnTo>
                      <a:pt x="240" y="140"/>
                    </a:lnTo>
                    <a:lnTo>
                      <a:pt x="252" y="158"/>
                    </a:lnTo>
                    <a:lnTo>
                      <a:pt x="262" y="178"/>
                    </a:lnTo>
                    <a:lnTo>
                      <a:pt x="270" y="198"/>
                    </a:lnTo>
                    <a:lnTo>
                      <a:pt x="270" y="198"/>
                    </a:lnTo>
                    <a:lnTo>
                      <a:pt x="270" y="198"/>
                    </a:lnTo>
                    <a:lnTo>
                      <a:pt x="280" y="228"/>
                    </a:lnTo>
                    <a:lnTo>
                      <a:pt x="286" y="256"/>
                    </a:lnTo>
                    <a:lnTo>
                      <a:pt x="290" y="286"/>
                    </a:lnTo>
                    <a:lnTo>
                      <a:pt x="292" y="316"/>
                    </a:lnTo>
                    <a:lnTo>
                      <a:pt x="292" y="316"/>
                    </a:lnTo>
                    <a:lnTo>
                      <a:pt x="292" y="316"/>
                    </a:lnTo>
                    <a:lnTo>
                      <a:pt x="290" y="352"/>
                    </a:lnTo>
                    <a:lnTo>
                      <a:pt x="284" y="386"/>
                    </a:lnTo>
                    <a:lnTo>
                      <a:pt x="284" y="386"/>
                    </a:lnTo>
                    <a:lnTo>
                      <a:pt x="284" y="386"/>
                    </a:lnTo>
                    <a:lnTo>
                      <a:pt x="282" y="394"/>
                    </a:lnTo>
                    <a:lnTo>
                      <a:pt x="276" y="400"/>
                    </a:lnTo>
                    <a:lnTo>
                      <a:pt x="270" y="404"/>
                    </a:lnTo>
                    <a:lnTo>
                      <a:pt x="262" y="404"/>
                    </a:lnTo>
                    <a:lnTo>
                      <a:pt x="262" y="404"/>
                    </a:lnTo>
                    <a:lnTo>
                      <a:pt x="262" y="404"/>
                    </a:lnTo>
                    <a:lnTo>
                      <a:pt x="256" y="404"/>
                    </a:lnTo>
                    <a:lnTo>
                      <a:pt x="256" y="404"/>
                    </a:lnTo>
                    <a:close/>
                  </a:path>
                </a:pathLst>
              </a:custGeom>
              <a:solidFill>
                <a:schemeClr val="tx1"/>
              </a:solidFill>
              <a:ln w="38100">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pSp>
      <p:grpSp>
        <p:nvGrpSpPr>
          <p:cNvPr id="2053" name="Group 2052"/>
          <p:cNvGrpSpPr/>
          <p:nvPr/>
        </p:nvGrpSpPr>
        <p:grpSpPr>
          <a:xfrm>
            <a:off x="1824990" y="2514600"/>
            <a:ext cx="1223010" cy="1784668"/>
            <a:chOff x="1824990" y="2825432"/>
            <a:chExt cx="1223010" cy="1784668"/>
          </a:xfrm>
        </p:grpSpPr>
        <p:grpSp>
          <p:nvGrpSpPr>
            <p:cNvPr id="29" name="Group 28"/>
            <p:cNvGrpSpPr/>
            <p:nvPr/>
          </p:nvGrpSpPr>
          <p:grpSpPr>
            <a:xfrm>
              <a:off x="1824990" y="2825432"/>
              <a:ext cx="1223010" cy="1223010"/>
              <a:chOff x="1666875" y="2825432"/>
              <a:chExt cx="1223010" cy="1223010"/>
            </a:xfrm>
          </p:grpSpPr>
          <p:sp>
            <p:nvSpPr>
              <p:cNvPr id="30" name="Oval 29"/>
              <p:cNvSpPr/>
              <p:nvPr/>
            </p:nvSpPr>
            <p:spPr>
              <a:xfrm>
                <a:off x="1666875" y="2825432"/>
                <a:ext cx="1223010" cy="1223010"/>
              </a:xfrm>
              <a:prstGeom prst="ellips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Freeform 6"/>
              <p:cNvSpPr>
                <a:spLocks/>
              </p:cNvSpPr>
              <p:nvPr/>
            </p:nvSpPr>
            <p:spPr bwMode="auto">
              <a:xfrm>
                <a:off x="1876877" y="2891608"/>
                <a:ext cx="803005" cy="1014458"/>
              </a:xfrm>
              <a:custGeom>
                <a:avLst/>
                <a:gdLst>
                  <a:gd name="T0" fmla="*/ 46 w 638"/>
                  <a:gd name="T1" fmla="*/ 788 h 806"/>
                  <a:gd name="T2" fmla="*/ 0 w 638"/>
                  <a:gd name="T3" fmla="*/ 704 h 806"/>
                  <a:gd name="T4" fmla="*/ 8 w 638"/>
                  <a:gd name="T5" fmla="*/ 492 h 806"/>
                  <a:gd name="T6" fmla="*/ 82 w 638"/>
                  <a:gd name="T7" fmla="*/ 432 h 806"/>
                  <a:gd name="T8" fmla="*/ 176 w 638"/>
                  <a:gd name="T9" fmla="*/ 430 h 806"/>
                  <a:gd name="T10" fmla="*/ 196 w 638"/>
                  <a:gd name="T11" fmla="*/ 422 h 806"/>
                  <a:gd name="T12" fmla="*/ 206 w 638"/>
                  <a:gd name="T13" fmla="*/ 398 h 806"/>
                  <a:gd name="T14" fmla="*/ 174 w 638"/>
                  <a:gd name="T15" fmla="*/ 320 h 806"/>
                  <a:gd name="T16" fmla="*/ 136 w 638"/>
                  <a:gd name="T17" fmla="*/ 252 h 806"/>
                  <a:gd name="T18" fmla="*/ 128 w 638"/>
                  <a:gd name="T19" fmla="*/ 194 h 806"/>
                  <a:gd name="T20" fmla="*/ 152 w 638"/>
                  <a:gd name="T21" fmla="*/ 102 h 806"/>
                  <a:gd name="T22" fmla="*/ 214 w 638"/>
                  <a:gd name="T23" fmla="*/ 34 h 806"/>
                  <a:gd name="T24" fmla="*/ 302 w 638"/>
                  <a:gd name="T25" fmla="*/ 2 h 806"/>
                  <a:gd name="T26" fmla="*/ 360 w 638"/>
                  <a:gd name="T27" fmla="*/ 4 h 806"/>
                  <a:gd name="T28" fmla="*/ 444 w 638"/>
                  <a:gd name="T29" fmla="*/ 44 h 806"/>
                  <a:gd name="T30" fmla="*/ 498 w 638"/>
                  <a:gd name="T31" fmla="*/ 118 h 806"/>
                  <a:gd name="T32" fmla="*/ 514 w 638"/>
                  <a:gd name="T33" fmla="*/ 194 h 806"/>
                  <a:gd name="T34" fmla="*/ 494 w 638"/>
                  <a:gd name="T35" fmla="*/ 278 h 806"/>
                  <a:gd name="T36" fmla="*/ 442 w 638"/>
                  <a:gd name="T37" fmla="*/ 344 h 806"/>
                  <a:gd name="T38" fmla="*/ 418 w 638"/>
                  <a:gd name="T39" fmla="*/ 350 h 806"/>
                  <a:gd name="T40" fmla="*/ 396 w 638"/>
                  <a:gd name="T41" fmla="*/ 340 h 806"/>
                  <a:gd name="T42" fmla="*/ 398 w 638"/>
                  <a:gd name="T43" fmla="*/ 298 h 806"/>
                  <a:gd name="T44" fmla="*/ 422 w 638"/>
                  <a:gd name="T45" fmla="*/ 274 h 806"/>
                  <a:gd name="T46" fmla="*/ 448 w 638"/>
                  <a:gd name="T47" fmla="*/ 208 h 806"/>
                  <a:gd name="T48" fmla="*/ 448 w 638"/>
                  <a:gd name="T49" fmla="*/ 168 h 806"/>
                  <a:gd name="T50" fmla="*/ 412 w 638"/>
                  <a:gd name="T51" fmla="*/ 102 h 806"/>
                  <a:gd name="T52" fmla="*/ 346 w 638"/>
                  <a:gd name="T53" fmla="*/ 68 h 806"/>
                  <a:gd name="T54" fmla="*/ 308 w 638"/>
                  <a:gd name="T55" fmla="*/ 66 h 806"/>
                  <a:gd name="T56" fmla="*/ 248 w 638"/>
                  <a:gd name="T57" fmla="*/ 86 h 806"/>
                  <a:gd name="T58" fmla="*/ 198 w 638"/>
                  <a:gd name="T59" fmla="*/ 156 h 806"/>
                  <a:gd name="T60" fmla="*/ 192 w 638"/>
                  <a:gd name="T61" fmla="*/ 194 h 806"/>
                  <a:gd name="T62" fmla="*/ 220 w 638"/>
                  <a:gd name="T63" fmla="*/ 276 h 806"/>
                  <a:gd name="T64" fmla="*/ 252 w 638"/>
                  <a:gd name="T65" fmla="*/ 304 h 806"/>
                  <a:gd name="T66" fmla="*/ 270 w 638"/>
                  <a:gd name="T67" fmla="*/ 398 h 806"/>
                  <a:gd name="T68" fmla="*/ 238 w 638"/>
                  <a:gd name="T69" fmla="*/ 470 h 806"/>
                  <a:gd name="T70" fmla="*/ 168 w 638"/>
                  <a:gd name="T71" fmla="*/ 494 h 806"/>
                  <a:gd name="T72" fmla="*/ 88 w 638"/>
                  <a:gd name="T73" fmla="*/ 496 h 806"/>
                  <a:gd name="T74" fmla="*/ 66 w 638"/>
                  <a:gd name="T75" fmla="*/ 524 h 806"/>
                  <a:gd name="T76" fmla="*/ 66 w 638"/>
                  <a:gd name="T77" fmla="*/ 712 h 806"/>
                  <a:gd name="T78" fmla="*/ 88 w 638"/>
                  <a:gd name="T79" fmla="*/ 738 h 806"/>
                  <a:gd name="T80" fmla="*/ 536 w 638"/>
                  <a:gd name="T81" fmla="*/ 742 h 806"/>
                  <a:gd name="T82" fmla="*/ 568 w 638"/>
                  <a:gd name="T83" fmla="*/ 724 h 806"/>
                  <a:gd name="T84" fmla="*/ 574 w 638"/>
                  <a:gd name="T85" fmla="*/ 552 h 806"/>
                  <a:gd name="T86" fmla="*/ 566 w 638"/>
                  <a:gd name="T87" fmla="*/ 520 h 806"/>
                  <a:gd name="T88" fmla="*/ 542 w 638"/>
                  <a:gd name="T89" fmla="*/ 494 h 806"/>
                  <a:gd name="T90" fmla="*/ 492 w 638"/>
                  <a:gd name="T91" fmla="*/ 492 h 806"/>
                  <a:gd name="T92" fmla="*/ 466 w 638"/>
                  <a:gd name="T93" fmla="*/ 492 h 806"/>
                  <a:gd name="T94" fmla="*/ 440 w 638"/>
                  <a:gd name="T95" fmla="*/ 460 h 806"/>
                  <a:gd name="T96" fmla="*/ 450 w 638"/>
                  <a:gd name="T97" fmla="*/ 438 h 806"/>
                  <a:gd name="T98" fmla="*/ 472 w 638"/>
                  <a:gd name="T99" fmla="*/ 428 h 806"/>
                  <a:gd name="T100" fmla="*/ 564 w 638"/>
                  <a:gd name="T101" fmla="*/ 432 h 806"/>
                  <a:gd name="T102" fmla="*/ 600 w 638"/>
                  <a:gd name="T103" fmla="*/ 458 h 806"/>
                  <a:gd name="T104" fmla="*/ 632 w 638"/>
                  <a:gd name="T105" fmla="*/ 512 h 806"/>
                  <a:gd name="T106" fmla="*/ 638 w 638"/>
                  <a:gd name="T107" fmla="*/ 704 h 806"/>
                  <a:gd name="T108" fmla="*/ 594 w 638"/>
                  <a:gd name="T109" fmla="*/ 788 h 806"/>
                  <a:gd name="T110" fmla="*/ 102 w 638"/>
                  <a:gd name="T111" fmla="*/ 80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8" h="806">
                    <a:moveTo>
                      <a:pt x="102" y="806"/>
                    </a:moveTo>
                    <a:lnTo>
                      <a:pt x="102" y="806"/>
                    </a:lnTo>
                    <a:lnTo>
                      <a:pt x="82" y="804"/>
                    </a:lnTo>
                    <a:lnTo>
                      <a:pt x="62" y="798"/>
                    </a:lnTo>
                    <a:lnTo>
                      <a:pt x="46" y="788"/>
                    </a:lnTo>
                    <a:lnTo>
                      <a:pt x="30" y="776"/>
                    </a:lnTo>
                    <a:lnTo>
                      <a:pt x="18" y="760"/>
                    </a:lnTo>
                    <a:lnTo>
                      <a:pt x="8" y="744"/>
                    </a:lnTo>
                    <a:lnTo>
                      <a:pt x="2" y="724"/>
                    </a:lnTo>
                    <a:lnTo>
                      <a:pt x="0" y="704"/>
                    </a:lnTo>
                    <a:lnTo>
                      <a:pt x="0" y="704"/>
                    </a:lnTo>
                    <a:lnTo>
                      <a:pt x="0" y="532"/>
                    </a:lnTo>
                    <a:lnTo>
                      <a:pt x="0" y="532"/>
                    </a:lnTo>
                    <a:lnTo>
                      <a:pt x="2" y="512"/>
                    </a:lnTo>
                    <a:lnTo>
                      <a:pt x="8" y="492"/>
                    </a:lnTo>
                    <a:lnTo>
                      <a:pt x="18" y="474"/>
                    </a:lnTo>
                    <a:lnTo>
                      <a:pt x="30" y="460"/>
                    </a:lnTo>
                    <a:lnTo>
                      <a:pt x="46" y="448"/>
                    </a:lnTo>
                    <a:lnTo>
                      <a:pt x="62" y="438"/>
                    </a:lnTo>
                    <a:lnTo>
                      <a:pt x="82" y="432"/>
                    </a:lnTo>
                    <a:lnTo>
                      <a:pt x="102" y="430"/>
                    </a:lnTo>
                    <a:lnTo>
                      <a:pt x="102" y="430"/>
                    </a:lnTo>
                    <a:lnTo>
                      <a:pt x="168" y="430"/>
                    </a:lnTo>
                    <a:lnTo>
                      <a:pt x="168" y="430"/>
                    </a:lnTo>
                    <a:lnTo>
                      <a:pt x="176" y="430"/>
                    </a:lnTo>
                    <a:lnTo>
                      <a:pt x="184" y="428"/>
                    </a:lnTo>
                    <a:lnTo>
                      <a:pt x="192" y="424"/>
                    </a:lnTo>
                    <a:lnTo>
                      <a:pt x="196" y="422"/>
                    </a:lnTo>
                    <a:lnTo>
                      <a:pt x="196" y="422"/>
                    </a:lnTo>
                    <a:lnTo>
                      <a:pt x="196" y="422"/>
                    </a:lnTo>
                    <a:lnTo>
                      <a:pt x="200" y="418"/>
                    </a:lnTo>
                    <a:lnTo>
                      <a:pt x="202" y="414"/>
                    </a:lnTo>
                    <a:lnTo>
                      <a:pt x="204" y="408"/>
                    </a:lnTo>
                    <a:lnTo>
                      <a:pt x="206" y="398"/>
                    </a:lnTo>
                    <a:lnTo>
                      <a:pt x="206" y="398"/>
                    </a:lnTo>
                    <a:lnTo>
                      <a:pt x="206" y="350"/>
                    </a:lnTo>
                    <a:lnTo>
                      <a:pt x="206" y="350"/>
                    </a:lnTo>
                    <a:lnTo>
                      <a:pt x="190" y="338"/>
                    </a:lnTo>
                    <a:lnTo>
                      <a:pt x="174" y="320"/>
                    </a:lnTo>
                    <a:lnTo>
                      <a:pt x="174" y="320"/>
                    </a:lnTo>
                    <a:lnTo>
                      <a:pt x="174" y="320"/>
                    </a:lnTo>
                    <a:lnTo>
                      <a:pt x="158" y="298"/>
                    </a:lnTo>
                    <a:lnTo>
                      <a:pt x="150" y="284"/>
                    </a:lnTo>
                    <a:lnTo>
                      <a:pt x="142" y="268"/>
                    </a:lnTo>
                    <a:lnTo>
                      <a:pt x="136" y="252"/>
                    </a:lnTo>
                    <a:lnTo>
                      <a:pt x="132" y="234"/>
                    </a:lnTo>
                    <a:lnTo>
                      <a:pt x="128" y="214"/>
                    </a:lnTo>
                    <a:lnTo>
                      <a:pt x="128" y="194"/>
                    </a:lnTo>
                    <a:lnTo>
                      <a:pt x="128" y="194"/>
                    </a:lnTo>
                    <a:lnTo>
                      <a:pt x="128" y="194"/>
                    </a:lnTo>
                    <a:lnTo>
                      <a:pt x="128" y="174"/>
                    </a:lnTo>
                    <a:lnTo>
                      <a:pt x="132" y="154"/>
                    </a:lnTo>
                    <a:lnTo>
                      <a:pt x="136" y="136"/>
                    </a:lnTo>
                    <a:lnTo>
                      <a:pt x="144" y="118"/>
                    </a:lnTo>
                    <a:lnTo>
                      <a:pt x="152" y="102"/>
                    </a:lnTo>
                    <a:lnTo>
                      <a:pt x="160" y="86"/>
                    </a:lnTo>
                    <a:lnTo>
                      <a:pt x="172" y="70"/>
                    </a:lnTo>
                    <a:lnTo>
                      <a:pt x="184" y="58"/>
                    </a:lnTo>
                    <a:lnTo>
                      <a:pt x="198" y="44"/>
                    </a:lnTo>
                    <a:lnTo>
                      <a:pt x="214" y="34"/>
                    </a:lnTo>
                    <a:lnTo>
                      <a:pt x="228" y="24"/>
                    </a:lnTo>
                    <a:lnTo>
                      <a:pt x="246" y="16"/>
                    </a:lnTo>
                    <a:lnTo>
                      <a:pt x="264" y="10"/>
                    </a:lnTo>
                    <a:lnTo>
                      <a:pt x="282" y="4"/>
                    </a:lnTo>
                    <a:lnTo>
                      <a:pt x="302" y="2"/>
                    </a:lnTo>
                    <a:lnTo>
                      <a:pt x="320" y="0"/>
                    </a:lnTo>
                    <a:lnTo>
                      <a:pt x="320" y="0"/>
                    </a:lnTo>
                    <a:lnTo>
                      <a:pt x="320" y="0"/>
                    </a:lnTo>
                    <a:lnTo>
                      <a:pt x="340" y="2"/>
                    </a:lnTo>
                    <a:lnTo>
                      <a:pt x="360" y="4"/>
                    </a:lnTo>
                    <a:lnTo>
                      <a:pt x="378" y="10"/>
                    </a:lnTo>
                    <a:lnTo>
                      <a:pt x="396" y="16"/>
                    </a:lnTo>
                    <a:lnTo>
                      <a:pt x="412" y="24"/>
                    </a:lnTo>
                    <a:lnTo>
                      <a:pt x="428" y="34"/>
                    </a:lnTo>
                    <a:lnTo>
                      <a:pt x="444" y="44"/>
                    </a:lnTo>
                    <a:lnTo>
                      <a:pt x="458" y="58"/>
                    </a:lnTo>
                    <a:lnTo>
                      <a:pt x="470" y="70"/>
                    </a:lnTo>
                    <a:lnTo>
                      <a:pt x="480" y="86"/>
                    </a:lnTo>
                    <a:lnTo>
                      <a:pt x="490" y="102"/>
                    </a:lnTo>
                    <a:lnTo>
                      <a:pt x="498" y="118"/>
                    </a:lnTo>
                    <a:lnTo>
                      <a:pt x="506" y="136"/>
                    </a:lnTo>
                    <a:lnTo>
                      <a:pt x="510" y="154"/>
                    </a:lnTo>
                    <a:lnTo>
                      <a:pt x="512" y="174"/>
                    </a:lnTo>
                    <a:lnTo>
                      <a:pt x="514" y="194"/>
                    </a:lnTo>
                    <a:lnTo>
                      <a:pt x="514" y="194"/>
                    </a:lnTo>
                    <a:lnTo>
                      <a:pt x="514" y="194"/>
                    </a:lnTo>
                    <a:lnTo>
                      <a:pt x="512" y="216"/>
                    </a:lnTo>
                    <a:lnTo>
                      <a:pt x="508" y="238"/>
                    </a:lnTo>
                    <a:lnTo>
                      <a:pt x="502" y="258"/>
                    </a:lnTo>
                    <a:lnTo>
                      <a:pt x="494" y="278"/>
                    </a:lnTo>
                    <a:lnTo>
                      <a:pt x="484" y="296"/>
                    </a:lnTo>
                    <a:lnTo>
                      <a:pt x="472" y="314"/>
                    </a:lnTo>
                    <a:lnTo>
                      <a:pt x="458" y="330"/>
                    </a:lnTo>
                    <a:lnTo>
                      <a:pt x="442" y="344"/>
                    </a:lnTo>
                    <a:lnTo>
                      <a:pt x="442" y="344"/>
                    </a:lnTo>
                    <a:lnTo>
                      <a:pt x="442" y="344"/>
                    </a:lnTo>
                    <a:lnTo>
                      <a:pt x="442" y="344"/>
                    </a:lnTo>
                    <a:lnTo>
                      <a:pt x="436" y="348"/>
                    </a:lnTo>
                    <a:lnTo>
                      <a:pt x="430" y="350"/>
                    </a:lnTo>
                    <a:lnTo>
                      <a:pt x="418" y="350"/>
                    </a:lnTo>
                    <a:lnTo>
                      <a:pt x="406" y="348"/>
                    </a:lnTo>
                    <a:lnTo>
                      <a:pt x="402" y="344"/>
                    </a:lnTo>
                    <a:lnTo>
                      <a:pt x="396" y="340"/>
                    </a:lnTo>
                    <a:lnTo>
                      <a:pt x="396" y="340"/>
                    </a:lnTo>
                    <a:lnTo>
                      <a:pt x="396" y="340"/>
                    </a:lnTo>
                    <a:lnTo>
                      <a:pt x="394" y="334"/>
                    </a:lnTo>
                    <a:lnTo>
                      <a:pt x="392" y="328"/>
                    </a:lnTo>
                    <a:lnTo>
                      <a:pt x="390" y="316"/>
                    </a:lnTo>
                    <a:lnTo>
                      <a:pt x="394" y="304"/>
                    </a:lnTo>
                    <a:lnTo>
                      <a:pt x="398" y="298"/>
                    </a:lnTo>
                    <a:lnTo>
                      <a:pt x="402" y="294"/>
                    </a:lnTo>
                    <a:lnTo>
                      <a:pt x="402" y="294"/>
                    </a:lnTo>
                    <a:lnTo>
                      <a:pt x="402" y="294"/>
                    </a:lnTo>
                    <a:lnTo>
                      <a:pt x="412" y="284"/>
                    </a:lnTo>
                    <a:lnTo>
                      <a:pt x="422" y="274"/>
                    </a:lnTo>
                    <a:lnTo>
                      <a:pt x="430" y="262"/>
                    </a:lnTo>
                    <a:lnTo>
                      <a:pt x="436" y="250"/>
                    </a:lnTo>
                    <a:lnTo>
                      <a:pt x="442" y="236"/>
                    </a:lnTo>
                    <a:lnTo>
                      <a:pt x="446" y="224"/>
                    </a:lnTo>
                    <a:lnTo>
                      <a:pt x="448" y="208"/>
                    </a:lnTo>
                    <a:lnTo>
                      <a:pt x="450" y="194"/>
                    </a:lnTo>
                    <a:lnTo>
                      <a:pt x="450" y="194"/>
                    </a:lnTo>
                    <a:lnTo>
                      <a:pt x="450" y="194"/>
                    </a:lnTo>
                    <a:lnTo>
                      <a:pt x="450" y="180"/>
                    </a:lnTo>
                    <a:lnTo>
                      <a:pt x="448" y="168"/>
                    </a:lnTo>
                    <a:lnTo>
                      <a:pt x="444" y="156"/>
                    </a:lnTo>
                    <a:lnTo>
                      <a:pt x="440" y="144"/>
                    </a:lnTo>
                    <a:lnTo>
                      <a:pt x="434" y="132"/>
                    </a:lnTo>
                    <a:lnTo>
                      <a:pt x="428" y="122"/>
                    </a:lnTo>
                    <a:lnTo>
                      <a:pt x="412" y="102"/>
                    </a:lnTo>
                    <a:lnTo>
                      <a:pt x="392" y="86"/>
                    </a:lnTo>
                    <a:lnTo>
                      <a:pt x="382" y="80"/>
                    </a:lnTo>
                    <a:lnTo>
                      <a:pt x="372" y="74"/>
                    </a:lnTo>
                    <a:lnTo>
                      <a:pt x="360" y="70"/>
                    </a:lnTo>
                    <a:lnTo>
                      <a:pt x="346" y="68"/>
                    </a:lnTo>
                    <a:lnTo>
                      <a:pt x="334" y="66"/>
                    </a:lnTo>
                    <a:lnTo>
                      <a:pt x="320" y="64"/>
                    </a:lnTo>
                    <a:lnTo>
                      <a:pt x="320" y="64"/>
                    </a:lnTo>
                    <a:lnTo>
                      <a:pt x="320" y="64"/>
                    </a:lnTo>
                    <a:lnTo>
                      <a:pt x="308" y="66"/>
                    </a:lnTo>
                    <a:lnTo>
                      <a:pt x="294" y="68"/>
                    </a:lnTo>
                    <a:lnTo>
                      <a:pt x="282" y="70"/>
                    </a:lnTo>
                    <a:lnTo>
                      <a:pt x="270" y="74"/>
                    </a:lnTo>
                    <a:lnTo>
                      <a:pt x="260" y="80"/>
                    </a:lnTo>
                    <a:lnTo>
                      <a:pt x="248" y="86"/>
                    </a:lnTo>
                    <a:lnTo>
                      <a:pt x="230" y="102"/>
                    </a:lnTo>
                    <a:lnTo>
                      <a:pt x="214" y="122"/>
                    </a:lnTo>
                    <a:lnTo>
                      <a:pt x="208" y="132"/>
                    </a:lnTo>
                    <a:lnTo>
                      <a:pt x="202" y="144"/>
                    </a:lnTo>
                    <a:lnTo>
                      <a:pt x="198" y="156"/>
                    </a:lnTo>
                    <a:lnTo>
                      <a:pt x="194" y="168"/>
                    </a:lnTo>
                    <a:lnTo>
                      <a:pt x="192" y="180"/>
                    </a:lnTo>
                    <a:lnTo>
                      <a:pt x="192" y="194"/>
                    </a:lnTo>
                    <a:lnTo>
                      <a:pt x="192" y="194"/>
                    </a:lnTo>
                    <a:lnTo>
                      <a:pt x="192" y="194"/>
                    </a:lnTo>
                    <a:lnTo>
                      <a:pt x="192" y="208"/>
                    </a:lnTo>
                    <a:lnTo>
                      <a:pt x="194" y="220"/>
                    </a:lnTo>
                    <a:lnTo>
                      <a:pt x="200" y="242"/>
                    </a:lnTo>
                    <a:lnTo>
                      <a:pt x="210" y="260"/>
                    </a:lnTo>
                    <a:lnTo>
                      <a:pt x="220" y="276"/>
                    </a:lnTo>
                    <a:lnTo>
                      <a:pt x="220" y="276"/>
                    </a:lnTo>
                    <a:lnTo>
                      <a:pt x="220" y="276"/>
                    </a:lnTo>
                    <a:lnTo>
                      <a:pt x="230" y="288"/>
                    </a:lnTo>
                    <a:lnTo>
                      <a:pt x="240" y="296"/>
                    </a:lnTo>
                    <a:lnTo>
                      <a:pt x="252" y="304"/>
                    </a:lnTo>
                    <a:lnTo>
                      <a:pt x="252" y="304"/>
                    </a:lnTo>
                    <a:lnTo>
                      <a:pt x="252" y="304"/>
                    </a:lnTo>
                    <a:lnTo>
                      <a:pt x="270" y="314"/>
                    </a:lnTo>
                    <a:lnTo>
                      <a:pt x="270" y="398"/>
                    </a:lnTo>
                    <a:lnTo>
                      <a:pt x="270" y="398"/>
                    </a:lnTo>
                    <a:lnTo>
                      <a:pt x="268" y="420"/>
                    </a:lnTo>
                    <a:lnTo>
                      <a:pt x="260" y="440"/>
                    </a:lnTo>
                    <a:lnTo>
                      <a:pt x="250" y="456"/>
                    </a:lnTo>
                    <a:lnTo>
                      <a:pt x="238" y="470"/>
                    </a:lnTo>
                    <a:lnTo>
                      <a:pt x="238" y="470"/>
                    </a:lnTo>
                    <a:lnTo>
                      <a:pt x="238" y="470"/>
                    </a:lnTo>
                    <a:lnTo>
                      <a:pt x="222" y="482"/>
                    </a:lnTo>
                    <a:lnTo>
                      <a:pt x="204" y="488"/>
                    </a:lnTo>
                    <a:lnTo>
                      <a:pt x="186" y="492"/>
                    </a:lnTo>
                    <a:lnTo>
                      <a:pt x="168" y="494"/>
                    </a:lnTo>
                    <a:lnTo>
                      <a:pt x="168" y="494"/>
                    </a:lnTo>
                    <a:lnTo>
                      <a:pt x="102" y="494"/>
                    </a:lnTo>
                    <a:lnTo>
                      <a:pt x="102" y="494"/>
                    </a:lnTo>
                    <a:lnTo>
                      <a:pt x="94" y="494"/>
                    </a:lnTo>
                    <a:lnTo>
                      <a:pt x="88" y="496"/>
                    </a:lnTo>
                    <a:lnTo>
                      <a:pt x="82" y="500"/>
                    </a:lnTo>
                    <a:lnTo>
                      <a:pt x="76" y="506"/>
                    </a:lnTo>
                    <a:lnTo>
                      <a:pt x="70" y="510"/>
                    </a:lnTo>
                    <a:lnTo>
                      <a:pt x="68" y="518"/>
                    </a:lnTo>
                    <a:lnTo>
                      <a:pt x="66" y="524"/>
                    </a:lnTo>
                    <a:lnTo>
                      <a:pt x="64" y="532"/>
                    </a:lnTo>
                    <a:lnTo>
                      <a:pt x="64" y="532"/>
                    </a:lnTo>
                    <a:lnTo>
                      <a:pt x="64" y="704"/>
                    </a:lnTo>
                    <a:lnTo>
                      <a:pt x="64" y="704"/>
                    </a:lnTo>
                    <a:lnTo>
                      <a:pt x="66" y="712"/>
                    </a:lnTo>
                    <a:lnTo>
                      <a:pt x="68" y="718"/>
                    </a:lnTo>
                    <a:lnTo>
                      <a:pt x="70" y="724"/>
                    </a:lnTo>
                    <a:lnTo>
                      <a:pt x="76" y="730"/>
                    </a:lnTo>
                    <a:lnTo>
                      <a:pt x="82" y="736"/>
                    </a:lnTo>
                    <a:lnTo>
                      <a:pt x="88" y="738"/>
                    </a:lnTo>
                    <a:lnTo>
                      <a:pt x="94" y="740"/>
                    </a:lnTo>
                    <a:lnTo>
                      <a:pt x="102" y="742"/>
                    </a:lnTo>
                    <a:lnTo>
                      <a:pt x="102" y="742"/>
                    </a:lnTo>
                    <a:lnTo>
                      <a:pt x="536" y="742"/>
                    </a:lnTo>
                    <a:lnTo>
                      <a:pt x="536" y="742"/>
                    </a:lnTo>
                    <a:lnTo>
                      <a:pt x="544" y="740"/>
                    </a:lnTo>
                    <a:lnTo>
                      <a:pt x="552" y="738"/>
                    </a:lnTo>
                    <a:lnTo>
                      <a:pt x="558" y="736"/>
                    </a:lnTo>
                    <a:lnTo>
                      <a:pt x="564" y="730"/>
                    </a:lnTo>
                    <a:lnTo>
                      <a:pt x="568" y="724"/>
                    </a:lnTo>
                    <a:lnTo>
                      <a:pt x="572" y="718"/>
                    </a:lnTo>
                    <a:lnTo>
                      <a:pt x="574" y="712"/>
                    </a:lnTo>
                    <a:lnTo>
                      <a:pt x="574" y="704"/>
                    </a:lnTo>
                    <a:lnTo>
                      <a:pt x="574" y="704"/>
                    </a:lnTo>
                    <a:lnTo>
                      <a:pt x="574" y="552"/>
                    </a:lnTo>
                    <a:lnTo>
                      <a:pt x="574" y="552"/>
                    </a:lnTo>
                    <a:lnTo>
                      <a:pt x="572" y="538"/>
                    </a:lnTo>
                    <a:lnTo>
                      <a:pt x="566" y="520"/>
                    </a:lnTo>
                    <a:lnTo>
                      <a:pt x="566" y="520"/>
                    </a:lnTo>
                    <a:lnTo>
                      <a:pt x="566" y="520"/>
                    </a:lnTo>
                    <a:lnTo>
                      <a:pt x="556" y="506"/>
                    </a:lnTo>
                    <a:lnTo>
                      <a:pt x="548" y="496"/>
                    </a:lnTo>
                    <a:lnTo>
                      <a:pt x="548" y="496"/>
                    </a:lnTo>
                    <a:lnTo>
                      <a:pt x="548" y="496"/>
                    </a:lnTo>
                    <a:lnTo>
                      <a:pt x="542" y="494"/>
                    </a:lnTo>
                    <a:lnTo>
                      <a:pt x="540" y="492"/>
                    </a:lnTo>
                    <a:lnTo>
                      <a:pt x="540" y="492"/>
                    </a:lnTo>
                    <a:lnTo>
                      <a:pt x="540" y="492"/>
                    </a:lnTo>
                    <a:lnTo>
                      <a:pt x="492" y="492"/>
                    </a:lnTo>
                    <a:lnTo>
                      <a:pt x="492" y="492"/>
                    </a:lnTo>
                    <a:lnTo>
                      <a:pt x="492" y="492"/>
                    </a:lnTo>
                    <a:lnTo>
                      <a:pt x="472" y="492"/>
                    </a:lnTo>
                    <a:lnTo>
                      <a:pt x="472" y="492"/>
                    </a:lnTo>
                    <a:lnTo>
                      <a:pt x="472" y="492"/>
                    </a:lnTo>
                    <a:lnTo>
                      <a:pt x="466" y="492"/>
                    </a:lnTo>
                    <a:lnTo>
                      <a:pt x="460" y="490"/>
                    </a:lnTo>
                    <a:lnTo>
                      <a:pt x="450" y="484"/>
                    </a:lnTo>
                    <a:lnTo>
                      <a:pt x="442" y="474"/>
                    </a:lnTo>
                    <a:lnTo>
                      <a:pt x="440" y="468"/>
                    </a:lnTo>
                    <a:lnTo>
                      <a:pt x="440" y="460"/>
                    </a:lnTo>
                    <a:lnTo>
                      <a:pt x="440" y="460"/>
                    </a:lnTo>
                    <a:lnTo>
                      <a:pt x="440" y="460"/>
                    </a:lnTo>
                    <a:lnTo>
                      <a:pt x="440" y="454"/>
                    </a:lnTo>
                    <a:lnTo>
                      <a:pt x="442" y="448"/>
                    </a:lnTo>
                    <a:lnTo>
                      <a:pt x="450" y="438"/>
                    </a:lnTo>
                    <a:lnTo>
                      <a:pt x="460" y="432"/>
                    </a:lnTo>
                    <a:lnTo>
                      <a:pt x="466" y="430"/>
                    </a:lnTo>
                    <a:lnTo>
                      <a:pt x="472" y="428"/>
                    </a:lnTo>
                    <a:lnTo>
                      <a:pt x="472" y="428"/>
                    </a:lnTo>
                    <a:lnTo>
                      <a:pt x="472" y="428"/>
                    </a:lnTo>
                    <a:lnTo>
                      <a:pt x="540" y="428"/>
                    </a:lnTo>
                    <a:lnTo>
                      <a:pt x="540" y="428"/>
                    </a:lnTo>
                    <a:lnTo>
                      <a:pt x="540" y="428"/>
                    </a:lnTo>
                    <a:lnTo>
                      <a:pt x="552" y="430"/>
                    </a:lnTo>
                    <a:lnTo>
                      <a:pt x="564" y="432"/>
                    </a:lnTo>
                    <a:lnTo>
                      <a:pt x="574" y="438"/>
                    </a:lnTo>
                    <a:lnTo>
                      <a:pt x="584" y="444"/>
                    </a:lnTo>
                    <a:lnTo>
                      <a:pt x="584" y="444"/>
                    </a:lnTo>
                    <a:lnTo>
                      <a:pt x="584" y="444"/>
                    </a:lnTo>
                    <a:lnTo>
                      <a:pt x="600" y="458"/>
                    </a:lnTo>
                    <a:lnTo>
                      <a:pt x="614" y="474"/>
                    </a:lnTo>
                    <a:lnTo>
                      <a:pt x="614" y="474"/>
                    </a:lnTo>
                    <a:lnTo>
                      <a:pt x="614" y="474"/>
                    </a:lnTo>
                    <a:lnTo>
                      <a:pt x="624" y="492"/>
                    </a:lnTo>
                    <a:lnTo>
                      <a:pt x="632" y="512"/>
                    </a:lnTo>
                    <a:lnTo>
                      <a:pt x="636" y="532"/>
                    </a:lnTo>
                    <a:lnTo>
                      <a:pt x="638" y="552"/>
                    </a:lnTo>
                    <a:lnTo>
                      <a:pt x="638" y="552"/>
                    </a:lnTo>
                    <a:lnTo>
                      <a:pt x="638" y="704"/>
                    </a:lnTo>
                    <a:lnTo>
                      <a:pt x="638" y="704"/>
                    </a:lnTo>
                    <a:lnTo>
                      <a:pt x="636" y="724"/>
                    </a:lnTo>
                    <a:lnTo>
                      <a:pt x="630" y="744"/>
                    </a:lnTo>
                    <a:lnTo>
                      <a:pt x="622" y="760"/>
                    </a:lnTo>
                    <a:lnTo>
                      <a:pt x="608" y="776"/>
                    </a:lnTo>
                    <a:lnTo>
                      <a:pt x="594" y="788"/>
                    </a:lnTo>
                    <a:lnTo>
                      <a:pt x="576" y="798"/>
                    </a:lnTo>
                    <a:lnTo>
                      <a:pt x="558" y="804"/>
                    </a:lnTo>
                    <a:lnTo>
                      <a:pt x="536" y="806"/>
                    </a:lnTo>
                    <a:lnTo>
                      <a:pt x="536" y="806"/>
                    </a:lnTo>
                    <a:lnTo>
                      <a:pt x="102" y="806"/>
                    </a:lnTo>
                    <a:lnTo>
                      <a:pt x="102" y="806"/>
                    </a:lnTo>
                    <a:close/>
                  </a:path>
                </a:pathLst>
              </a:custGeom>
              <a:solidFill>
                <a:srgbClr val="C3D1D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2" name="TextBox 41"/>
            <p:cNvSpPr txBox="1"/>
            <p:nvPr/>
          </p:nvSpPr>
          <p:spPr>
            <a:xfrm>
              <a:off x="1826895" y="4076700"/>
              <a:ext cx="1219200" cy="533400"/>
            </a:xfrm>
            <a:prstGeom prst="rect">
              <a:avLst/>
            </a:prstGeom>
          </p:spPr>
          <p:txBody>
            <a:bodyPr wrap="square" lIns="0" tIns="0" rIns="0" bIns="0" rtlCol="0" anchor="ctr">
              <a:noAutofit/>
            </a:bodyPr>
            <a:lstStyle/>
            <a:p>
              <a:pPr algn="ctr" eaLnBrk="0" hangingPunct="0">
                <a:spcBef>
                  <a:spcPts val="600"/>
                </a:spcBef>
              </a:pPr>
              <a:r>
                <a:rPr lang="en-US" sz="1600" b="1" dirty="0" smtClean="0">
                  <a:latin typeface="+mn-lt"/>
                  <a:ea typeface="ＭＳ Ｐゴシック" pitchFamily="-112" charset="-128"/>
                </a:rPr>
                <a:t>Active Listening</a:t>
              </a:r>
            </a:p>
          </p:txBody>
        </p:sp>
      </p:grpSp>
      <p:grpSp>
        <p:nvGrpSpPr>
          <p:cNvPr id="2051" name="Group 2050"/>
          <p:cNvGrpSpPr/>
          <p:nvPr/>
        </p:nvGrpSpPr>
        <p:grpSpPr>
          <a:xfrm>
            <a:off x="5181600" y="4724400"/>
            <a:ext cx="1223010" cy="1804035"/>
            <a:chOff x="5181600" y="4953000"/>
            <a:chExt cx="1223010" cy="1804035"/>
          </a:xfrm>
        </p:grpSpPr>
        <p:grpSp>
          <p:nvGrpSpPr>
            <p:cNvPr id="36" name="Group 35"/>
            <p:cNvGrpSpPr/>
            <p:nvPr/>
          </p:nvGrpSpPr>
          <p:grpSpPr>
            <a:xfrm>
              <a:off x="5181600" y="4953000"/>
              <a:ext cx="1223010" cy="1223010"/>
              <a:chOff x="1666875" y="2825432"/>
              <a:chExt cx="1223010" cy="1223010"/>
            </a:xfrm>
          </p:grpSpPr>
          <p:sp>
            <p:nvSpPr>
              <p:cNvPr id="37" name="Oval 36"/>
              <p:cNvSpPr/>
              <p:nvPr/>
            </p:nvSpPr>
            <p:spPr>
              <a:xfrm>
                <a:off x="1666875" y="2825432"/>
                <a:ext cx="1223010" cy="1223010"/>
              </a:xfrm>
              <a:prstGeom prst="ellips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Freeform 6"/>
              <p:cNvSpPr>
                <a:spLocks/>
              </p:cNvSpPr>
              <p:nvPr/>
            </p:nvSpPr>
            <p:spPr bwMode="auto">
              <a:xfrm>
                <a:off x="1876878" y="2891608"/>
                <a:ext cx="803005" cy="1014458"/>
              </a:xfrm>
              <a:custGeom>
                <a:avLst/>
                <a:gdLst>
                  <a:gd name="T0" fmla="*/ 46 w 638"/>
                  <a:gd name="T1" fmla="*/ 788 h 806"/>
                  <a:gd name="T2" fmla="*/ 0 w 638"/>
                  <a:gd name="T3" fmla="*/ 704 h 806"/>
                  <a:gd name="T4" fmla="*/ 8 w 638"/>
                  <a:gd name="T5" fmla="*/ 492 h 806"/>
                  <a:gd name="T6" fmla="*/ 82 w 638"/>
                  <a:gd name="T7" fmla="*/ 432 h 806"/>
                  <a:gd name="T8" fmla="*/ 176 w 638"/>
                  <a:gd name="T9" fmla="*/ 430 h 806"/>
                  <a:gd name="T10" fmla="*/ 196 w 638"/>
                  <a:gd name="T11" fmla="*/ 422 h 806"/>
                  <a:gd name="T12" fmla="*/ 206 w 638"/>
                  <a:gd name="T13" fmla="*/ 398 h 806"/>
                  <a:gd name="T14" fmla="*/ 174 w 638"/>
                  <a:gd name="T15" fmla="*/ 320 h 806"/>
                  <a:gd name="T16" fmla="*/ 136 w 638"/>
                  <a:gd name="T17" fmla="*/ 252 h 806"/>
                  <a:gd name="T18" fmla="*/ 128 w 638"/>
                  <a:gd name="T19" fmla="*/ 194 h 806"/>
                  <a:gd name="T20" fmla="*/ 152 w 638"/>
                  <a:gd name="T21" fmla="*/ 102 h 806"/>
                  <a:gd name="T22" fmla="*/ 214 w 638"/>
                  <a:gd name="T23" fmla="*/ 34 h 806"/>
                  <a:gd name="T24" fmla="*/ 302 w 638"/>
                  <a:gd name="T25" fmla="*/ 2 h 806"/>
                  <a:gd name="T26" fmla="*/ 360 w 638"/>
                  <a:gd name="T27" fmla="*/ 4 h 806"/>
                  <a:gd name="T28" fmla="*/ 444 w 638"/>
                  <a:gd name="T29" fmla="*/ 44 h 806"/>
                  <a:gd name="T30" fmla="*/ 498 w 638"/>
                  <a:gd name="T31" fmla="*/ 118 h 806"/>
                  <a:gd name="T32" fmla="*/ 514 w 638"/>
                  <a:gd name="T33" fmla="*/ 194 h 806"/>
                  <a:gd name="T34" fmla="*/ 494 w 638"/>
                  <a:gd name="T35" fmla="*/ 278 h 806"/>
                  <a:gd name="T36" fmla="*/ 442 w 638"/>
                  <a:gd name="T37" fmla="*/ 344 h 806"/>
                  <a:gd name="T38" fmla="*/ 418 w 638"/>
                  <a:gd name="T39" fmla="*/ 350 h 806"/>
                  <a:gd name="T40" fmla="*/ 396 w 638"/>
                  <a:gd name="T41" fmla="*/ 340 h 806"/>
                  <a:gd name="T42" fmla="*/ 398 w 638"/>
                  <a:gd name="T43" fmla="*/ 298 h 806"/>
                  <a:gd name="T44" fmla="*/ 422 w 638"/>
                  <a:gd name="T45" fmla="*/ 274 h 806"/>
                  <a:gd name="T46" fmla="*/ 448 w 638"/>
                  <a:gd name="T47" fmla="*/ 208 h 806"/>
                  <a:gd name="T48" fmla="*/ 448 w 638"/>
                  <a:gd name="T49" fmla="*/ 168 h 806"/>
                  <a:gd name="T50" fmla="*/ 412 w 638"/>
                  <a:gd name="T51" fmla="*/ 102 h 806"/>
                  <a:gd name="T52" fmla="*/ 346 w 638"/>
                  <a:gd name="T53" fmla="*/ 68 h 806"/>
                  <a:gd name="T54" fmla="*/ 308 w 638"/>
                  <a:gd name="T55" fmla="*/ 66 h 806"/>
                  <a:gd name="T56" fmla="*/ 248 w 638"/>
                  <a:gd name="T57" fmla="*/ 86 h 806"/>
                  <a:gd name="T58" fmla="*/ 198 w 638"/>
                  <a:gd name="T59" fmla="*/ 156 h 806"/>
                  <a:gd name="T60" fmla="*/ 192 w 638"/>
                  <a:gd name="T61" fmla="*/ 194 h 806"/>
                  <a:gd name="T62" fmla="*/ 220 w 638"/>
                  <a:gd name="T63" fmla="*/ 276 h 806"/>
                  <a:gd name="T64" fmla="*/ 252 w 638"/>
                  <a:gd name="T65" fmla="*/ 304 h 806"/>
                  <a:gd name="T66" fmla="*/ 270 w 638"/>
                  <a:gd name="T67" fmla="*/ 398 h 806"/>
                  <a:gd name="T68" fmla="*/ 238 w 638"/>
                  <a:gd name="T69" fmla="*/ 470 h 806"/>
                  <a:gd name="T70" fmla="*/ 168 w 638"/>
                  <a:gd name="T71" fmla="*/ 494 h 806"/>
                  <a:gd name="T72" fmla="*/ 88 w 638"/>
                  <a:gd name="T73" fmla="*/ 496 h 806"/>
                  <a:gd name="T74" fmla="*/ 66 w 638"/>
                  <a:gd name="T75" fmla="*/ 524 h 806"/>
                  <a:gd name="T76" fmla="*/ 66 w 638"/>
                  <a:gd name="T77" fmla="*/ 712 h 806"/>
                  <a:gd name="T78" fmla="*/ 88 w 638"/>
                  <a:gd name="T79" fmla="*/ 738 h 806"/>
                  <a:gd name="T80" fmla="*/ 536 w 638"/>
                  <a:gd name="T81" fmla="*/ 742 h 806"/>
                  <a:gd name="T82" fmla="*/ 568 w 638"/>
                  <a:gd name="T83" fmla="*/ 724 h 806"/>
                  <a:gd name="T84" fmla="*/ 574 w 638"/>
                  <a:gd name="T85" fmla="*/ 552 h 806"/>
                  <a:gd name="T86" fmla="*/ 566 w 638"/>
                  <a:gd name="T87" fmla="*/ 520 h 806"/>
                  <a:gd name="T88" fmla="*/ 542 w 638"/>
                  <a:gd name="T89" fmla="*/ 494 h 806"/>
                  <a:gd name="T90" fmla="*/ 492 w 638"/>
                  <a:gd name="T91" fmla="*/ 492 h 806"/>
                  <a:gd name="T92" fmla="*/ 466 w 638"/>
                  <a:gd name="T93" fmla="*/ 492 h 806"/>
                  <a:gd name="T94" fmla="*/ 440 w 638"/>
                  <a:gd name="T95" fmla="*/ 460 h 806"/>
                  <a:gd name="T96" fmla="*/ 450 w 638"/>
                  <a:gd name="T97" fmla="*/ 438 h 806"/>
                  <a:gd name="T98" fmla="*/ 472 w 638"/>
                  <a:gd name="T99" fmla="*/ 428 h 806"/>
                  <a:gd name="T100" fmla="*/ 564 w 638"/>
                  <a:gd name="T101" fmla="*/ 432 h 806"/>
                  <a:gd name="T102" fmla="*/ 600 w 638"/>
                  <a:gd name="T103" fmla="*/ 458 h 806"/>
                  <a:gd name="T104" fmla="*/ 632 w 638"/>
                  <a:gd name="T105" fmla="*/ 512 h 806"/>
                  <a:gd name="T106" fmla="*/ 638 w 638"/>
                  <a:gd name="T107" fmla="*/ 704 h 806"/>
                  <a:gd name="T108" fmla="*/ 594 w 638"/>
                  <a:gd name="T109" fmla="*/ 788 h 806"/>
                  <a:gd name="T110" fmla="*/ 102 w 638"/>
                  <a:gd name="T111" fmla="*/ 80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8" h="806">
                    <a:moveTo>
                      <a:pt x="102" y="806"/>
                    </a:moveTo>
                    <a:lnTo>
                      <a:pt x="102" y="806"/>
                    </a:lnTo>
                    <a:lnTo>
                      <a:pt x="82" y="804"/>
                    </a:lnTo>
                    <a:lnTo>
                      <a:pt x="62" y="798"/>
                    </a:lnTo>
                    <a:lnTo>
                      <a:pt x="46" y="788"/>
                    </a:lnTo>
                    <a:lnTo>
                      <a:pt x="30" y="776"/>
                    </a:lnTo>
                    <a:lnTo>
                      <a:pt x="18" y="760"/>
                    </a:lnTo>
                    <a:lnTo>
                      <a:pt x="8" y="744"/>
                    </a:lnTo>
                    <a:lnTo>
                      <a:pt x="2" y="724"/>
                    </a:lnTo>
                    <a:lnTo>
                      <a:pt x="0" y="704"/>
                    </a:lnTo>
                    <a:lnTo>
                      <a:pt x="0" y="704"/>
                    </a:lnTo>
                    <a:lnTo>
                      <a:pt x="0" y="532"/>
                    </a:lnTo>
                    <a:lnTo>
                      <a:pt x="0" y="532"/>
                    </a:lnTo>
                    <a:lnTo>
                      <a:pt x="2" y="512"/>
                    </a:lnTo>
                    <a:lnTo>
                      <a:pt x="8" y="492"/>
                    </a:lnTo>
                    <a:lnTo>
                      <a:pt x="18" y="474"/>
                    </a:lnTo>
                    <a:lnTo>
                      <a:pt x="30" y="460"/>
                    </a:lnTo>
                    <a:lnTo>
                      <a:pt x="46" y="448"/>
                    </a:lnTo>
                    <a:lnTo>
                      <a:pt x="62" y="438"/>
                    </a:lnTo>
                    <a:lnTo>
                      <a:pt x="82" y="432"/>
                    </a:lnTo>
                    <a:lnTo>
                      <a:pt x="102" y="430"/>
                    </a:lnTo>
                    <a:lnTo>
                      <a:pt x="102" y="430"/>
                    </a:lnTo>
                    <a:lnTo>
                      <a:pt x="168" y="430"/>
                    </a:lnTo>
                    <a:lnTo>
                      <a:pt x="168" y="430"/>
                    </a:lnTo>
                    <a:lnTo>
                      <a:pt x="176" y="430"/>
                    </a:lnTo>
                    <a:lnTo>
                      <a:pt x="184" y="428"/>
                    </a:lnTo>
                    <a:lnTo>
                      <a:pt x="192" y="424"/>
                    </a:lnTo>
                    <a:lnTo>
                      <a:pt x="196" y="422"/>
                    </a:lnTo>
                    <a:lnTo>
                      <a:pt x="196" y="422"/>
                    </a:lnTo>
                    <a:lnTo>
                      <a:pt x="196" y="422"/>
                    </a:lnTo>
                    <a:lnTo>
                      <a:pt x="200" y="418"/>
                    </a:lnTo>
                    <a:lnTo>
                      <a:pt x="202" y="414"/>
                    </a:lnTo>
                    <a:lnTo>
                      <a:pt x="204" y="408"/>
                    </a:lnTo>
                    <a:lnTo>
                      <a:pt x="206" y="398"/>
                    </a:lnTo>
                    <a:lnTo>
                      <a:pt x="206" y="398"/>
                    </a:lnTo>
                    <a:lnTo>
                      <a:pt x="206" y="350"/>
                    </a:lnTo>
                    <a:lnTo>
                      <a:pt x="206" y="350"/>
                    </a:lnTo>
                    <a:lnTo>
                      <a:pt x="190" y="338"/>
                    </a:lnTo>
                    <a:lnTo>
                      <a:pt x="174" y="320"/>
                    </a:lnTo>
                    <a:lnTo>
                      <a:pt x="174" y="320"/>
                    </a:lnTo>
                    <a:lnTo>
                      <a:pt x="174" y="320"/>
                    </a:lnTo>
                    <a:lnTo>
                      <a:pt x="158" y="298"/>
                    </a:lnTo>
                    <a:lnTo>
                      <a:pt x="150" y="284"/>
                    </a:lnTo>
                    <a:lnTo>
                      <a:pt x="142" y="268"/>
                    </a:lnTo>
                    <a:lnTo>
                      <a:pt x="136" y="252"/>
                    </a:lnTo>
                    <a:lnTo>
                      <a:pt x="132" y="234"/>
                    </a:lnTo>
                    <a:lnTo>
                      <a:pt x="128" y="214"/>
                    </a:lnTo>
                    <a:lnTo>
                      <a:pt x="128" y="194"/>
                    </a:lnTo>
                    <a:lnTo>
                      <a:pt x="128" y="194"/>
                    </a:lnTo>
                    <a:lnTo>
                      <a:pt x="128" y="194"/>
                    </a:lnTo>
                    <a:lnTo>
                      <a:pt x="128" y="174"/>
                    </a:lnTo>
                    <a:lnTo>
                      <a:pt x="132" y="154"/>
                    </a:lnTo>
                    <a:lnTo>
                      <a:pt x="136" y="136"/>
                    </a:lnTo>
                    <a:lnTo>
                      <a:pt x="144" y="118"/>
                    </a:lnTo>
                    <a:lnTo>
                      <a:pt x="152" y="102"/>
                    </a:lnTo>
                    <a:lnTo>
                      <a:pt x="160" y="86"/>
                    </a:lnTo>
                    <a:lnTo>
                      <a:pt x="172" y="70"/>
                    </a:lnTo>
                    <a:lnTo>
                      <a:pt x="184" y="58"/>
                    </a:lnTo>
                    <a:lnTo>
                      <a:pt x="198" y="44"/>
                    </a:lnTo>
                    <a:lnTo>
                      <a:pt x="214" y="34"/>
                    </a:lnTo>
                    <a:lnTo>
                      <a:pt x="228" y="24"/>
                    </a:lnTo>
                    <a:lnTo>
                      <a:pt x="246" y="16"/>
                    </a:lnTo>
                    <a:lnTo>
                      <a:pt x="264" y="10"/>
                    </a:lnTo>
                    <a:lnTo>
                      <a:pt x="282" y="4"/>
                    </a:lnTo>
                    <a:lnTo>
                      <a:pt x="302" y="2"/>
                    </a:lnTo>
                    <a:lnTo>
                      <a:pt x="320" y="0"/>
                    </a:lnTo>
                    <a:lnTo>
                      <a:pt x="320" y="0"/>
                    </a:lnTo>
                    <a:lnTo>
                      <a:pt x="320" y="0"/>
                    </a:lnTo>
                    <a:lnTo>
                      <a:pt x="340" y="2"/>
                    </a:lnTo>
                    <a:lnTo>
                      <a:pt x="360" y="4"/>
                    </a:lnTo>
                    <a:lnTo>
                      <a:pt x="378" y="10"/>
                    </a:lnTo>
                    <a:lnTo>
                      <a:pt x="396" y="16"/>
                    </a:lnTo>
                    <a:lnTo>
                      <a:pt x="412" y="24"/>
                    </a:lnTo>
                    <a:lnTo>
                      <a:pt x="428" y="34"/>
                    </a:lnTo>
                    <a:lnTo>
                      <a:pt x="444" y="44"/>
                    </a:lnTo>
                    <a:lnTo>
                      <a:pt x="458" y="58"/>
                    </a:lnTo>
                    <a:lnTo>
                      <a:pt x="470" y="70"/>
                    </a:lnTo>
                    <a:lnTo>
                      <a:pt x="480" y="86"/>
                    </a:lnTo>
                    <a:lnTo>
                      <a:pt x="490" y="102"/>
                    </a:lnTo>
                    <a:lnTo>
                      <a:pt x="498" y="118"/>
                    </a:lnTo>
                    <a:lnTo>
                      <a:pt x="506" y="136"/>
                    </a:lnTo>
                    <a:lnTo>
                      <a:pt x="510" y="154"/>
                    </a:lnTo>
                    <a:lnTo>
                      <a:pt x="512" y="174"/>
                    </a:lnTo>
                    <a:lnTo>
                      <a:pt x="514" y="194"/>
                    </a:lnTo>
                    <a:lnTo>
                      <a:pt x="514" y="194"/>
                    </a:lnTo>
                    <a:lnTo>
                      <a:pt x="514" y="194"/>
                    </a:lnTo>
                    <a:lnTo>
                      <a:pt x="512" y="216"/>
                    </a:lnTo>
                    <a:lnTo>
                      <a:pt x="508" y="238"/>
                    </a:lnTo>
                    <a:lnTo>
                      <a:pt x="502" y="258"/>
                    </a:lnTo>
                    <a:lnTo>
                      <a:pt x="494" y="278"/>
                    </a:lnTo>
                    <a:lnTo>
                      <a:pt x="484" y="296"/>
                    </a:lnTo>
                    <a:lnTo>
                      <a:pt x="472" y="314"/>
                    </a:lnTo>
                    <a:lnTo>
                      <a:pt x="458" y="330"/>
                    </a:lnTo>
                    <a:lnTo>
                      <a:pt x="442" y="344"/>
                    </a:lnTo>
                    <a:lnTo>
                      <a:pt x="442" y="344"/>
                    </a:lnTo>
                    <a:lnTo>
                      <a:pt x="442" y="344"/>
                    </a:lnTo>
                    <a:lnTo>
                      <a:pt x="442" y="344"/>
                    </a:lnTo>
                    <a:lnTo>
                      <a:pt x="436" y="348"/>
                    </a:lnTo>
                    <a:lnTo>
                      <a:pt x="430" y="350"/>
                    </a:lnTo>
                    <a:lnTo>
                      <a:pt x="418" y="350"/>
                    </a:lnTo>
                    <a:lnTo>
                      <a:pt x="406" y="348"/>
                    </a:lnTo>
                    <a:lnTo>
                      <a:pt x="402" y="344"/>
                    </a:lnTo>
                    <a:lnTo>
                      <a:pt x="396" y="340"/>
                    </a:lnTo>
                    <a:lnTo>
                      <a:pt x="396" y="340"/>
                    </a:lnTo>
                    <a:lnTo>
                      <a:pt x="396" y="340"/>
                    </a:lnTo>
                    <a:lnTo>
                      <a:pt x="394" y="334"/>
                    </a:lnTo>
                    <a:lnTo>
                      <a:pt x="392" y="328"/>
                    </a:lnTo>
                    <a:lnTo>
                      <a:pt x="390" y="316"/>
                    </a:lnTo>
                    <a:lnTo>
                      <a:pt x="394" y="304"/>
                    </a:lnTo>
                    <a:lnTo>
                      <a:pt x="398" y="298"/>
                    </a:lnTo>
                    <a:lnTo>
                      <a:pt x="402" y="294"/>
                    </a:lnTo>
                    <a:lnTo>
                      <a:pt x="402" y="294"/>
                    </a:lnTo>
                    <a:lnTo>
                      <a:pt x="402" y="294"/>
                    </a:lnTo>
                    <a:lnTo>
                      <a:pt x="412" y="284"/>
                    </a:lnTo>
                    <a:lnTo>
                      <a:pt x="422" y="274"/>
                    </a:lnTo>
                    <a:lnTo>
                      <a:pt x="430" y="262"/>
                    </a:lnTo>
                    <a:lnTo>
                      <a:pt x="436" y="250"/>
                    </a:lnTo>
                    <a:lnTo>
                      <a:pt x="442" y="236"/>
                    </a:lnTo>
                    <a:lnTo>
                      <a:pt x="446" y="224"/>
                    </a:lnTo>
                    <a:lnTo>
                      <a:pt x="448" y="208"/>
                    </a:lnTo>
                    <a:lnTo>
                      <a:pt x="450" y="194"/>
                    </a:lnTo>
                    <a:lnTo>
                      <a:pt x="450" y="194"/>
                    </a:lnTo>
                    <a:lnTo>
                      <a:pt x="450" y="194"/>
                    </a:lnTo>
                    <a:lnTo>
                      <a:pt x="450" y="180"/>
                    </a:lnTo>
                    <a:lnTo>
                      <a:pt x="448" y="168"/>
                    </a:lnTo>
                    <a:lnTo>
                      <a:pt x="444" y="156"/>
                    </a:lnTo>
                    <a:lnTo>
                      <a:pt x="440" y="144"/>
                    </a:lnTo>
                    <a:lnTo>
                      <a:pt x="434" y="132"/>
                    </a:lnTo>
                    <a:lnTo>
                      <a:pt x="428" y="122"/>
                    </a:lnTo>
                    <a:lnTo>
                      <a:pt x="412" y="102"/>
                    </a:lnTo>
                    <a:lnTo>
                      <a:pt x="392" y="86"/>
                    </a:lnTo>
                    <a:lnTo>
                      <a:pt x="382" y="80"/>
                    </a:lnTo>
                    <a:lnTo>
                      <a:pt x="372" y="74"/>
                    </a:lnTo>
                    <a:lnTo>
                      <a:pt x="360" y="70"/>
                    </a:lnTo>
                    <a:lnTo>
                      <a:pt x="346" y="68"/>
                    </a:lnTo>
                    <a:lnTo>
                      <a:pt x="334" y="66"/>
                    </a:lnTo>
                    <a:lnTo>
                      <a:pt x="320" y="64"/>
                    </a:lnTo>
                    <a:lnTo>
                      <a:pt x="320" y="64"/>
                    </a:lnTo>
                    <a:lnTo>
                      <a:pt x="320" y="64"/>
                    </a:lnTo>
                    <a:lnTo>
                      <a:pt x="308" y="66"/>
                    </a:lnTo>
                    <a:lnTo>
                      <a:pt x="294" y="68"/>
                    </a:lnTo>
                    <a:lnTo>
                      <a:pt x="282" y="70"/>
                    </a:lnTo>
                    <a:lnTo>
                      <a:pt x="270" y="74"/>
                    </a:lnTo>
                    <a:lnTo>
                      <a:pt x="260" y="80"/>
                    </a:lnTo>
                    <a:lnTo>
                      <a:pt x="248" y="86"/>
                    </a:lnTo>
                    <a:lnTo>
                      <a:pt x="230" y="102"/>
                    </a:lnTo>
                    <a:lnTo>
                      <a:pt x="214" y="122"/>
                    </a:lnTo>
                    <a:lnTo>
                      <a:pt x="208" y="132"/>
                    </a:lnTo>
                    <a:lnTo>
                      <a:pt x="202" y="144"/>
                    </a:lnTo>
                    <a:lnTo>
                      <a:pt x="198" y="156"/>
                    </a:lnTo>
                    <a:lnTo>
                      <a:pt x="194" y="168"/>
                    </a:lnTo>
                    <a:lnTo>
                      <a:pt x="192" y="180"/>
                    </a:lnTo>
                    <a:lnTo>
                      <a:pt x="192" y="194"/>
                    </a:lnTo>
                    <a:lnTo>
                      <a:pt x="192" y="194"/>
                    </a:lnTo>
                    <a:lnTo>
                      <a:pt x="192" y="194"/>
                    </a:lnTo>
                    <a:lnTo>
                      <a:pt x="192" y="208"/>
                    </a:lnTo>
                    <a:lnTo>
                      <a:pt x="194" y="220"/>
                    </a:lnTo>
                    <a:lnTo>
                      <a:pt x="200" y="242"/>
                    </a:lnTo>
                    <a:lnTo>
                      <a:pt x="210" y="260"/>
                    </a:lnTo>
                    <a:lnTo>
                      <a:pt x="220" y="276"/>
                    </a:lnTo>
                    <a:lnTo>
                      <a:pt x="220" y="276"/>
                    </a:lnTo>
                    <a:lnTo>
                      <a:pt x="220" y="276"/>
                    </a:lnTo>
                    <a:lnTo>
                      <a:pt x="230" y="288"/>
                    </a:lnTo>
                    <a:lnTo>
                      <a:pt x="240" y="296"/>
                    </a:lnTo>
                    <a:lnTo>
                      <a:pt x="252" y="304"/>
                    </a:lnTo>
                    <a:lnTo>
                      <a:pt x="252" y="304"/>
                    </a:lnTo>
                    <a:lnTo>
                      <a:pt x="252" y="304"/>
                    </a:lnTo>
                    <a:lnTo>
                      <a:pt x="270" y="314"/>
                    </a:lnTo>
                    <a:lnTo>
                      <a:pt x="270" y="398"/>
                    </a:lnTo>
                    <a:lnTo>
                      <a:pt x="270" y="398"/>
                    </a:lnTo>
                    <a:lnTo>
                      <a:pt x="268" y="420"/>
                    </a:lnTo>
                    <a:lnTo>
                      <a:pt x="260" y="440"/>
                    </a:lnTo>
                    <a:lnTo>
                      <a:pt x="250" y="456"/>
                    </a:lnTo>
                    <a:lnTo>
                      <a:pt x="238" y="470"/>
                    </a:lnTo>
                    <a:lnTo>
                      <a:pt x="238" y="470"/>
                    </a:lnTo>
                    <a:lnTo>
                      <a:pt x="238" y="470"/>
                    </a:lnTo>
                    <a:lnTo>
                      <a:pt x="222" y="482"/>
                    </a:lnTo>
                    <a:lnTo>
                      <a:pt x="204" y="488"/>
                    </a:lnTo>
                    <a:lnTo>
                      <a:pt x="186" y="492"/>
                    </a:lnTo>
                    <a:lnTo>
                      <a:pt x="168" y="494"/>
                    </a:lnTo>
                    <a:lnTo>
                      <a:pt x="168" y="494"/>
                    </a:lnTo>
                    <a:lnTo>
                      <a:pt x="102" y="494"/>
                    </a:lnTo>
                    <a:lnTo>
                      <a:pt x="102" y="494"/>
                    </a:lnTo>
                    <a:lnTo>
                      <a:pt x="94" y="494"/>
                    </a:lnTo>
                    <a:lnTo>
                      <a:pt x="88" y="496"/>
                    </a:lnTo>
                    <a:lnTo>
                      <a:pt x="82" y="500"/>
                    </a:lnTo>
                    <a:lnTo>
                      <a:pt x="76" y="506"/>
                    </a:lnTo>
                    <a:lnTo>
                      <a:pt x="70" y="510"/>
                    </a:lnTo>
                    <a:lnTo>
                      <a:pt x="68" y="518"/>
                    </a:lnTo>
                    <a:lnTo>
                      <a:pt x="66" y="524"/>
                    </a:lnTo>
                    <a:lnTo>
                      <a:pt x="64" y="532"/>
                    </a:lnTo>
                    <a:lnTo>
                      <a:pt x="64" y="532"/>
                    </a:lnTo>
                    <a:lnTo>
                      <a:pt x="64" y="704"/>
                    </a:lnTo>
                    <a:lnTo>
                      <a:pt x="64" y="704"/>
                    </a:lnTo>
                    <a:lnTo>
                      <a:pt x="66" y="712"/>
                    </a:lnTo>
                    <a:lnTo>
                      <a:pt x="68" y="718"/>
                    </a:lnTo>
                    <a:lnTo>
                      <a:pt x="70" y="724"/>
                    </a:lnTo>
                    <a:lnTo>
                      <a:pt x="76" y="730"/>
                    </a:lnTo>
                    <a:lnTo>
                      <a:pt x="82" y="736"/>
                    </a:lnTo>
                    <a:lnTo>
                      <a:pt x="88" y="738"/>
                    </a:lnTo>
                    <a:lnTo>
                      <a:pt x="94" y="740"/>
                    </a:lnTo>
                    <a:lnTo>
                      <a:pt x="102" y="742"/>
                    </a:lnTo>
                    <a:lnTo>
                      <a:pt x="102" y="742"/>
                    </a:lnTo>
                    <a:lnTo>
                      <a:pt x="536" y="742"/>
                    </a:lnTo>
                    <a:lnTo>
                      <a:pt x="536" y="742"/>
                    </a:lnTo>
                    <a:lnTo>
                      <a:pt x="544" y="740"/>
                    </a:lnTo>
                    <a:lnTo>
                      <a:pt x="552" y="738"/>
                    </a:lnTo>
                    <a:lnTo>
                      <a:pt x="558" y="736"/>
                    </a:lnTo>
                    <a:lnTo>
                      <a:pt x="564" y="730"/>
                    </a:lnTo>
                    <a:lnTo>
                      <a:pt x="568" y="724"/>
                    </a:lnTo>
                    <a:lnTo>
                      <a:pt x="572" y="718"/>
                    </a:lnTo>
                    <a:lnTo>
                      <a:pt x="574" y="712"/>
                    </a:lnTo>
                    <a:lnTo>
                      <a:pt x="574" y="704"/>
                    </a:lnTo>
                    <a:lnTo>
                      <a:pt x="574" y="704"/>
                    </a:lnTo>
                    <a:lnTo>
                      <a:pt x="574" y="552"/>
                    </a:lnTo>
                    <a:lnTo>
                      <a:pt x="574" y="552"/>
                    </a:lnTo>
                    <a:lnTo>
                      <a:pt x="572" y="538"/>
                    </a:lnTo>
                    <a:lnTo>
                      <a:pt x="566" y="520"/>
                    </a:lnTo>
                    <a:lnTo>
                      <a:pt x="566" y="520"/>
                    </a:lnTo>
                    <a:lnTo>
                      <a:pt x="566" y="520"/>
                    </a:lnTo>
                    <a:lnTo>
                      <a:pt x="556" y="506"/>
                    </a:lnTo>
                    <a:lnTo>
                      <a:pt x="548" y="496"/>
                    </a:lnTo>
                    <a:lnTo>
                      <a:pt x="548" y="496"/>
                    </a:lnTo>
                    <a:lnTo>
                      <a:pt x="548" y="496"/>
                    </a:lnTo>
                    <a:lnTo>
                      <a:pt x="542" y="494"/>
                    </a:lnTo>
                    <a:lnTo>
                      <a:pt x="540" y="492"/>
                    </a:lnTo>
                    <a:lnTo>
                      <a:pt x="540" y="492"/>
                    </a:lnTo>
                    <a:lnTo>
                      <a:pt x="540" y="492"/>
                    </a:lnTo>
                    <a:lnTo>
                      <a:pt x="492" y="492"/>
                    </a:lnTo>
                    <a:lnTo>
                      <a:pt x="492" y="492"/>
                    </a:lnTo>
                    <a:lnTo>
                      <a:pt x="492" y="492"/>
                    </a:lnTo>
                    <a:lnTo>
                      <a:pt x="472" y="492"/>
                    </a:lnTo>
                    <a:lnTo>
                      <a:pt x="472" y="492"/>
                    </a:lnTo>
                    <a:lnTo>
                      <a:pt x="472" y="492"/>
                    </a:lnTo>
                    <a:lnTo>
                      <a:pt x="466" y="492"/>
                    </a:lnTo>
                    <a:lnTo>
                      <a:pt x="460" y="490"/>
                    </a:lnTo>
                    <a:lnTo>
                      <a:pt x="450" y="484"/>
                    </a:lnTo>
                    <a:lnTo>
                      <a:pt x="442" y="474"/>
                    </a:lnTo>
                    <a:lnTo>
                      <a:pt x="440" y="468"/>
                    </a:lnTo>
                    <a:lnTo>
                      <a:pt x="440" y="460"/>
                    </a:lnTo>
                    <a:lnTo>
                      <a:pt x="440" y="460"/>
                    </a:lnTo>
                    <a:lnTo>
                      <a:pt x="440" y="460"/>
                    </a:lnTo>
                    <a:lnTo>
                      <a:pt x="440" y="454"/>
                    </a:lnTo>
                    <a:lnTo>
                      <a:pt x="442" y="448"/>
                    </a:lnTo>
                    <a:lnTo>
                      <a:pt x="450" y="438"/>
                    </a:lnTo>
                    <a:lnTo>
                      <a:pt x="460" y="432"/>
                    </a:lnTo>
                    <a:lnTo>
                      <a:pt x="466" y="430"/>
                    </a:lnTo>
                    <a:lnTo>
                      <a:pt x="472" y="428"/>
                    </a:lnTo>
                    <a:lnTo>
                      <a:pt x="472" y="428"/>
                    </a:lnTo>
                    <a:lnTo>
                      <a:pt x="472" y="428"/>
                    </a:lnTo>
                    <a:lnTo>
                      <a:pt x="540" y="428"/>
                    </a:lnTo>
                    <a:lnTo>
                      <a:pt x="540" y="428"/>
                    </a:lnTo>
                    <a:lnTo>
                      <a:pt x="540" y="428"/>
                    </a:lnTo>
                    <a:lnTo>
                      <a:pt x="552" y="430"/>
                    </a:lnTo>
                    <a:lnTo>
                      <a:pt x="564" y="432"/>
                    </a:lnTo>
                    <a:lnTo>
                      <a:pt x="574" y="438"/>
                    </a:lnTo>
                    <a:lnTo>
                      <a:pt x="584" y="444"/>
                    </a:lnTo>
                    <a:lnTo>
                      <a:pt x="584" y="444"/>
                    </a:lnTo>
                    <a:lnTo>
                      <a:pt x="584" y="444"/>
                    </a:lnTo>
                    <a:lnTo>
                      <a:pt x="600" y="458"/>
                    </a:lnTo>
                    <a:lnTo>
                      <a:pt x="614" y="474"/>
                    </a:lnTo>
                    <a:lnTo>
                      <a:pt x="614" y="474"/>
                    </a:lnTo>
                    <a:lnTo>
                      <a:pt x="614" y="474"/>
                    </a:lnTo>
                    <a:lnTo>
                      <a:pt x="624" y="492"/>
                    </a:lnTo>
                    <a:lnTo>
                      <a:pt x="632" y="512"/>
                    </a:lnTo>
                    <a:lnTo>
                      <a:pt x="636" y="532"/>
                    </a:lnTo>
                    <a:lnTo>
                      <a:pt x="638" y="552"/>
                    </a:lnTo>
                    <a:lnTo>
                      <a:pt x="638" y="552"/>
                    </a:lnTo>
                    <a:lnTo>
                      <a:pt x="638" y="704"/>
                    </a:lnTo>
                    <a:lnTo>
                      <a:pt x="638" y="704"/>
                    </a:lnTo>
                    <a:lnTo>
                      <a:pt x="636" y="724"/>
                    </a:lnTo>
                    <a:lnTo>
                      <a:pt x="630" y="744"/>
                    </a:lnTo>
                    <a:lnTo>
                      <a:pt x="622" y="760"/>
                    </a:lnTo>
                    <a:lnTo>
                      <a:pt x="608" y="776"/>
                    </a:lnTo>
                    <a:lnTo>
                      <a:pt x="594" y="788"/>
                    </a:lnTo>
                    <a:lnTo>
                      <a:pt x="576" y="798"/>
                    </a:lnTo>
                    <a:lnTo>
                      <a:pt x="558" y="804"/>
                    </a:lnTo>
                    <a:lnTo>
                      <a:pt x="536" y="806"/>
                    </a:lnTo>
                    <a:lnTo>
                      <a:pt x="536" y="806"/>
                    </a:lnTo>
                    <a:lnTo>
                      <a:pt x="102" y="806"/>
                    </a:lnTo>
                    <a:lnTo>
                      <a:pt x="102" y="806"/>
                    </a:lnTo>
                    <a:close/>
                  </a:path>
                </a:pathLst>
              </a:custGeom>
              <a:solidFill>
                <a:srgbClr val="C3D1D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3" name="TextBox 42"/>
            <p:cNvSpPr txBox="1"/>
            <p:nvPr/>
          </p:nvSpPr>
          <p:spPr>
            <a:xfrm>
              <a:off x="5183505" y="6223635"/>
              <a:ext cx="1219200" cy="533400"/>
            </a:xfrm>
            <a:prstGeom prst="rect">
              <a:avLst/>
            </a:prstGeom>
          </p:spPr>
          <p:txBody>
            <a:bodyPr wrap="square" lIns="0" tIns="0" rIns="0" bIns="0" rtlCol="0" anchor="ctr">
              <a:noAutofit/>
            </a:bodyPr>
            <a:lstStyle/>
            <a:p>
              <a:pPr algn="ctr" eaLnBrk="0" hangingPunct="0">
                <a:spcBef>
                  <a:spcPts val="600"/>
                </a:spcBef>
              </a:pPr>
              <a:r>
                <a:rPr lang="en-US" sz="1600" b="1" dirty="0" smtClean="0">
                  <a:latin typeface="+mn-lt"/>
                  <a:ea typeface="ＭＳ Ｐゴシック" pitchFamily="-112" charset="-128"/>
                </a:rPr>
                <a:t>Active Listening</a:t>
              </a:r>
            </a:p>
          </p:txBody>
        </p:sp>
      </p:grpSp>
      <p:grpSp>
        <p:nvGrpSpPr>
          <p:cNvPr id="2049" name="Group 2048"/>
          <p:cNvGrpSpPr/>
          <p:nvPr/>
        </p:nvGrpSpPr>
        <p:grpSpPr>
          <a:xfrm>
            <a:off x="2743200" y="4724400"/>
            <a:ext cx="1223010" cy="1804035"/>
            <a:chOff x="2808458" y="4953000"/>
            <a:chExt cx="1223010" cy="1804035"/>
          </a:xfrm>
        </p:grpSpPr>
        <p:grpSp>
          <p:nvGrpSpPr>
            <p:cNvPr id="39" name="Group 38"/>
            <p:cNvGrpSpPr/>
            <p:nvPr/>
          </p:nvGrpSpPr>
          <p:grpSpPr>
            <a:xfrm>
              <a:off x="2808458" y="4953000"/>
              <a:ext cx="1223010" cy="1223010"/>
              <a:chOff x="1666875" y="2825432"/>
              <a:chExt cx="1223010" cy="1223010"/>
            </a:xfrm>
          </p:grpSpPr>
          <p:sp>
            <p:nvSpPr>
              <p:cNvPr id="40" name="Oval 39"/>
              <p:cNvSpPr/>
              <p:nvPr/>
            </p:nvSpPr>
            <p:spPr>
              <a:xfrm>
                <a:off x="1666875" y="2825432"/>
                <a:ext cx="1223010" cy="1223010"/>
              </a:xfrm>
              <a:prstGeom prst="ellips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Freeform 6"/>
              <p:cNvSpPr>
                <a:spLocks/>
              </p:cNvSpPr>
              <p:nvPr/>
            </p:nvSpPr>
            <p:spPr bwMode="auto">
              <a:xfrm>
                <a:off x="1876877" y="2891608"/>
                <a:ext cx="803005" cy="1014458"/>
              </a:xfrm>
              <a:custGeom>
                <a:avLst/>
                <a:gdLst>
                  <a:gd name="T0" fmla="*/ 46 w 638"/>
                  <a:gd name="T1" fmla="*/ 788 h 806"/>
                  <a:gd name="T2" fmla="*/ 0 w 638"/>
                  <a:gd name="T3" fmla="*/ 704 h 806"/>
                  <a:gd name="T4" fmla="*/ 8 w 638"/>
                  <a:gd name="T5" fmla="*/ 492 h 806"/>
                  <a:gd name="T6" fmla="*/ 82 w 638"/>
                  <a:gd name="T7" fmla="*/ 432 h 806"/>
                  <a:gd name="T8" fmla="*/ 176 w 638"/>
                  <a:gd name="T9" fmla="*/ 430 h 806"/>
                  <a:gd name="T10" fmla="*/ 196 w 638"/>
                  <a:gd name="T11" fmla="*/ 422 h 806"/>
                  <a:gd name="T12" fmla="*/ 206 w 638"/>
                  <a:gd name="T13" fmla="*/ 398 h 806"/>
                  <a:gd name="T14" fmla="*/ 174 w 638"/>
                  <a:gd name="T15" fmla="*/ 320 h 806"/>
                  <a:gd name="T16" fmla="*/ 136 w 638"/>
                  <a:gd name="T17" fmla="*/ 252 h 806"/>
                  <a:gd name="T18" fmla="*/ 128 w 638"/>
                  <a:gd name="T19" fmla="*/ 194 h 806"/>
                  <a:gd name="T20" fmla="*/ 152 w 638"/>
                  <a:gd name="T21" fmla="*/ 102 h 806"/>
                  <a:gd name="T22" fmla="*/ 214 w 638"/>
                  <a:gd name="T23" fmla="*/ 34 h 806"/>
                  <a:gd name="T24" fmla="*/ 302 w 638"/>
                  <a:gd name="T25" fmla="*/ 2 h 806"/>
                  <a:gd name="T26" fmla="*/ 360 w 638"/>
                  <a:gd name="T27" fmla="*/ 4 h 806"/>
                  <a:gd name="T28" fmla="*/ 444 w 638"/>
                  <a:gd name="T29" fmla="*/ 44 h 806"/>
                  <a:gd name="T30" fmla="*/ 498 w 638"/>
                  <a:gd name="T31" fmla="*/ 118 h 806"/>
                  <a:gd name="T32" fmla="*/ 514 w 638"/>
                  <a:gd name="T33" fmla="*/ 194 h 806"/>
                  <a:gd name="T34" fmla="*/ 494 w 638"/>
                  <a:gd name="T35" fmla="*/ 278 h 806"/>
                  <a:gd name="T36" fmla="*/ 442 w 638"/>
                  <a:gd name="T37" fmla="*/ 344 h 806"/>
                  <a:gd name="T38" fmla="*/ 418 w 638"/>
                  <a:gd name="T39" fmla="*/ 350 h 806"/>
                  <a:gd name="T40" fmla="*/ 396 w 638"/>
                  <a:gd name="T41" fmla="*/ 340 h 806"/>
                  <a:gd name="T42" fmla="*/ 398 w 638"/>
                  <a:gd name="T43" fmla="*/ 298 h 806"/>
                  <a:gd name="T44" fmla="*/ 422 w 638"/>
                  <a:gd name="T45" fmla="*/ 274 h 806"/>
                  <a:gd name="T46" fmla="*/ 448 w 638"/>
                  <a:gd name="T47" fmla="*/ 208 h 806"/>
                  <a:gd name="T48" fmla="*/ 448 w 638"/>
                  <a:gd name="T49" fmla="*/ 168 h 806"/>
                  <a:gd name="T50" fmla="*/ 412 w 638"/>
                  <a:gd name="T51" fmla="*/ 102 h 806"/>
                  <a:gd name="T52" fmla="*/ 346 w 638"/>
                  <a:gd name="T53" fmla="*/ 68 h 806"/>
                  <a:gd name="T54" fmla="*/ 308 w 638"/>
                  <a:gd name="T55" fmla="*/ 66 h 806"/>
                  <a:gd name="T56" fmla="*/ 248 w 638"/>
                  <a:gd name="T57" fmla="*/ 86 h 806"/>
                  <a:gd name="T58" fmla="*/ 198 w 638"/>
                  <a:gd name="T59" fmla="*/ 156 h 806"/>
                  <a:gd name="T60" fmla="*/ 192 w 638"/>
                  <a:gd name="T61" fmla="*/ 194 h 806"/>
                  <a:gd name="T62" fmla="*/ 220 w 638"/>
                  <a:gd name="T63" fmla="*/ 276 h 806"/>
                  <a:gd name="T64" fmla="*/ 252 w 638"/>
                  <a:gd name="T65" fmla="*/ 304 h 806"/>
                  <a:gd name="T66" fmla="*/ 270 w 638"/>
                  <a:gd name="T67" fmla="*/ 398 h 806"/>
                  <a:gd name="T68" fmla="*/ 238 w 638"/>
                  <a:gd name="T69" fmla="*/ 470 h 806"/>
                  <a:gd name="T70" fmla="*/ 168 w 638"/>
                  <a:gd name="T71" fmla="*/ 494 h 806"/>
                  <a:gd name="T72" fmla="*/ 88 w 638"/>
                  <a:gd name="T73" fmla="*/ 496 h 806"/>
                  <a:gd name="T74" fmla="*/ 66 w 638"/>
                  <a:gd name="T75" fmla="*/ 524 h 806"/>
                  <a:gd name="T76" fmla="*/ 66 w 638"/>
                  <a:gd name="T77" fmla="*/ 712 h 806"/>
                  <a:gd name="T78" fmla="*/ 88 w 638"/>
                  <a:gd name="T79" fmla="*/ 738 h 806"/>
                  <a:gd name="T80" fmla="*/ 536 w 638"/>
                  <a:gd name="T81" fmla="*/ 742 h 806"/>
                  <a:gd name="T82" fmla="*/ 568 w 638"/>
                  <a:gd name="T83" fmla="*/ 724 h 806"/>
                  <a:gd name="T84" fmla="*/ 574 w 638"/>
                  <a:gd name="T85" fmla="*/ 552 h 806"/>
                  <a:gd name="T86" fmla="*/ 566 w 638"/>
                  <a:gd name="T87" fmla="*/ 520 h 806"/>
                  <a:gd name="T88" fmla="*/ 542 w 638"/>
                  <a:gd name="T89" fmla="*/ 494 h 806"/>
                  <a:gd name="T90" fmla="*/ 492 w 638"/>
                  <a:gd name="T91" fmla="*/ 492 h 806"/>
                  <a:gd name="T92" fmla="*/ 466 w 638"/>
                  <a:gd name="T93" fmla="*/ 492 h 806"/>
                  <a:gd name="T94" fmla="*/ 440 w 638"/>
                  <a:gd name="T95" fmla="*/ 460 h 806"/>
                  <a:gd name="T96" fmla="*/ 450 w 638"/>
                  <a:gd name="T97" fmla="*/ 438 h 806"/>
                  <a:gd name="T98" fmla="*/ 472 w 638"/>
                  <a:gd name="T99" fmla="*/ 428 h 806"/>
                  <a:gd name="T100" fmla="*/ 564 w 638"/>
                  <a:gd name="T101" fmla="*/ 432 h 806"/>
                  <a:gd name="T102" fmla="*/ 600 w 638"/>
                  <a:gd name="T103" fmla="*/ 458 h 806"/>
                  <a:gd name="T104" fmla="*/ 632 w 638"/>
                  <a:gd name="T105" fmla="*/ 512 h 806"/>
                  <a:gd name="T106" fmla="*/ 638 w 638"/>
                  <a:gd name="T107" fmla="*/ 704 h 806"/>
                  <a:gd name="T108" fmla="*/ 594 w 638"/>
                  <a:gd name="T109" fmla="*/ 788 h 806"/>
                  <a:gd name="T110" fmla="*/ 102 w 638"/>
                  <a:gd name="T111" fmla="*/ 80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8" h="806">
                    <a:moveTo>
                      <a:pt x="102" y="806"/>
                    </a:moveTo>
                    <a:lnTo>
                      <a:pt x="102" y="806"/>
                    </a:lnTo>
                    <a:lnTo>
                      <a:pt x="82" y="804"/>
                    </a:lnTo>
                    <a:lnTo>
                      <a:pt x="62" y="798"/>
                    </a:lnTo>
                    <a:lnTo>
                      <a:pt x="46" y="788"/>
                    </a:lnTo>
                    <a:lnTo>
                      <a:pt x="30" y="776"/>
                    </a:lnTo>
                    <a:lnTo>
                      <a:pt x="18" y="760"/>
                    </a:lnTo>
                    <a:lnTo>
                      <a:pt x="8" y="744"/>
                    </a:lnTo>
                    <a:lnTo>
                      <a:pt x="2" y="724"/>
                    </a:lnTo>
                    <a:lnTo>
                      <a:pt x="0" y="704"/>
                    </a:lnTo>
                    <a:lnTo>
                      <a:pt x="0" y="704"/>
                    </a:lnTo>
                    <a:lnTo>
                      <a:pt x="0" y="532"/>
                    </a:lnTo>
                    <a:lnTo>
                      <a:pt x="0" y="532"/>
                    </a:lnTo>
                    <a:lnTo>
                      <a:pt x="2" y="512"/>
                    </a:lnTo>
                    <a:lnTo>
                      <a:pt x="8" y="492"/>
                    </a:lnTo>
                    <a:lnTo>
                      <a:pt x="18" y="474"/>
                    </a:lnTo>
                    <a:lnTo>
                      <a:pt x="30" y="460"/>
                    </a:lnTo>
                    <a:lnTo>
                      <a:pt x="46" y="448"/>
                    </a:lnTo>
                    <a:lnTo>
                      <a:pt x="62" y="438"/>
                    </a:lnTo>
                    <a:lnTo>
                      <a:pt x="82" y="432"/>
                    </a:lnTo>
                    <a:lnTo>
                      <a:pt x="102" y="430"/>
                    </a:lnTo>
                    <a:lnTo>
                      <a:pt x="102" y="430"/>
                    </a:lnTo>
                    <a:lnTo>
                      <a:pt x="168" y="430"/>
                    </a:lnTo>
                    <a:lnTo>
                      <a:pt x="168" y="430"/>
                    </a:lnTo>
                    <a:lnTo>
                      <a:pt x="176" y="430"/>
                    </a:lnTo>
                    <a:lnTo>
                      <a:pt x="184" y="428"/>
                    </a:lnTo>
                    <a:lnTo>
                      <a:pt x="192" y="424"/>
                    </a:lnTo>
                    <a:lnTo>
                      <a:pt x="196" y="422"/>
                    </a:lnTo>
                    <a:lnTo>
                      <a:pt x="196" y="422"/>
                    </a:lnTo>
                    <a:lnTo>
                      <a:pt x="196" y="422"/>
                    </a:lnTo>
                    <a:lnTo>
                      <a:pt x="200" y="418"/>
                    </a:lnTo>
                    <a:lnTo>
                      <a:pt x="202" y="414"/>
                    </a:lnTo>
                    <a:lnTo>
                      <a:pt x="204" y="408"/>
                    </a:lnTo>
                    <a:lnTo>
                      <a:pt x="206" y="398"/>
                    </a:lnTo>
                    <a:lnTo>
                      <a:pt x="206" y="398"/>
                    </a:lnTo>
                    <a:lnTo>
                      <a:pt x="206" y="350"/>
                    </a:lnTo>
                    <a:lnTo>
                      <a:pt x="206" y="350"/>
                    </a:lnTo>
                    <a:lnTo>
                      <a:pt x="190" y="338"/>
                    </a:lnTo>
                    <a:lnTo>
                      <a:pt x="174" y="320"/>
                    </a:lnTo>
                    <a:lnTo>
                      <a:pt x="174" y="320"/>
                    </a:lnTo>
                    <a:lnTo>
                      <a:pt x="174" y="320"/>
                    </a:lnTo>
                    <a:lnTo>
                      <a:pt x="158" y="298"/>
                    </a:lnTo>
                    <a:lnTo>
                      <a:pt x="150" y="284"/>
                    </a:lnTo>
                    <a:lnTo>
                      <a:pt x="142" y="268"/>
                    </a:lnTo>
                    <a:lnTo>
                      <a:pt x="136" y="252"/>
                    </a:lnTo>
                    <a:lnTo>
                      <a:pt x="132" y="234"/>
                    </a:lnTo>
                    <a:lnTo>
                      <a:pt x="128" y="214"/>
                    </a:lnTo>
                    <a:lnTo>
                      <a:pt x="128" y="194"/>
                    </a:lnTo>
                    <a:lnTo>
                      <a:pt x="128" y="194"/>
                    </a:lnTo>
                    <a:lnTo>
                      <a:pt x="128" y="194"/>
                    </a:lnTo>
                    <a:lnTo>
                      <a:pt x="128" y="174"/>
                    </a:lnTo>
                    <a:lnTo>
                      <a:pt x="132" y="154"/>
                    </a:lnTo>
                    <a:lnTo>
                      <a:pt x="136" y="136"/>
                    </a:lnTo>
                    <a:lnTo>
                      <a:pt x="144" y="118"/>
                    </a:lnTo>
                    <a:lnTo>
                      <a:pt x="152" y="102"/>
                    </a:lnTo>
                    <a:lnTo>
                      <a:pt x="160" y="86"/>
                    </a:lnTo>
                    <a:lnTo>
                      <a:pt x="172" y="70"/>
                    </a:lnTo>
                    <a:lnTo>
                      <a:pt x="184" y="58"/>
                    </a:lnTo>
                    <a:lnTo>
                      <a:pt x="198" y="44"/>
                    </a:lnTo>
                    <a:lnTo>
                      <a:pt x="214" y="34"/>
                    </a:lnTo>
                    <a:lnTo>
                      <a:pt x="228" y="24"/>
                    </a:lnTo>
                    <a:lnTo>
                      <a:pt x="246" y="16"/>
                    </a:lnTo>
                    <a:lnTo>
                      <a:pt x="264" y="10"/>
                    </a:lnTo>
                    <a:lnTo>
                      <a:pt x="282" y="4"/>
                    </a:lnTo>
                    <a:lnTo>
                      <a:pt x="302" y="2"/>
                    </a:lnTo>
                    <a:lnTo>
                      <a:pt x="320" y="0"/>
                    </a:lnTo>
                    <a:lnTo>
                      <a:pt x="320" y="0"/>
                    </a:lnTo>
                    <a:lnTo>
                      <a:pt x="320" y="0"/>
                    </a:lnTo>
                    <a:lnTo>
                      <a:pt x="340" y="2"/>
                    </a:lnTo>
                    <a:lnTo>
                      <a:pt x="360" y="4"/>
                    </a:lnTo>
                    <a:lnTo>
                      <a:pt x="378" y="10"/>
                    </a:lnTo>
                    <a:lnTo>
                      <a:pt x="396" y="16"/>
                    </a:lnTo>
                    <a:lnTo>
                      <a:pt x="412" y="24"/>
                    </a:lnTo>
                    <a:lnTo>
                      <a:pt x="428" y="34"/>
                    </a:lnTo>
                    <a:lnTo>
                      <a:pt x="444" y="44"/>
                    </a:lnTo>
                    <a:lnTo>
                      <a:pt x="458" y="58"/>
                    </a:lnTo>
                    <a:lnTo>
                      <a:pt x="470" y="70"/>
                    </a:lnTo>
                    <a:lnTo>
                      <a:pt x="480" y="86"/>
                    </a:lnTo>
                    <a:lnTo>
                      <a:pt x="490" y="102"/>
                    </a:lnTo>
                    <a:lnTo>
                      <a:pt x="498" y="118"/>
                    </a:lnTo>
                    <a:lnTo>
                      <a:pt x="506" y="136"/>
                    </a:lnTo>
                    <a:lnTo>
                      <a:pt x="510" y="154"/>
                    </a:lnTo>
                    <a:lnTo>
                      <a:pt x="512" y="174"/>
                    </a:lnTo>
                    <a:lnTo>
                      <a:pt x="514" y="194"/>
                    </a:lnTo>
                    <a:lnTo>
                      <a:pt x="514" y="194"/>
                    </a:lnTo>
                    <a:lnTo>
                      <a:pt x="514" y="194"/>
                    </a:lnTo>
                    <a:lnTo>
                      <a:pt x="512" y="216"/>
                    </a:lnTo>
                    <a:lnTo>
                      <a:pt x="508" y="238"/>
                    </a:lnTo>
                    <a:lnTo>
                      <a:pt x="502" y="258"/>
                    </a:lnTo>
                    <a:lnTo>
                      <a:pt x="494" y="278"/>
                    </a:lnTo>
                    <a:lnTo>
                      <a:pt x="484" y="296"/>
                    </a:lnTo>
                    <a:lnTo>
                      <a:pt x="472" y="314"/>
                    </a:lnTo>
                    <a:lnTo>
                      <a:pt x="458" y="330"/>
                    </a:lnTo>
                    <a:lnTo>
                      <a:pt x="442" y="344"/>
                    </a:lnTo>
                    <a:lnTo>
                      <a:pt x="442" y="344"/>
                    </a:lnTo>
                    <a:lnTo>
                      <a:pt x="442" y="344"/>
                    </a:lnTo>
                    <a:lnTo>
                      <a:pt x="442" y="344"/>
                    </a:lnTo>
                    <a:lnTo>
                      <a:pt x="436" y="348"/>
                    </a:lnTo>
                    <a:lnTo>
                      <a:pt x="430" y="350"/>
                    </a:lnTo>
                    <a:lnTo>
                      <a:pt x="418" y="350"/>
                    </a:lnTo>
                    <a:lnTo>
                      <a:pt x="406" y="348"/>
                    </a:lnTo>
                    <a:lnTo>
                      <a:pt x="402" y="344"/>
                    </a:lnTo>
                    <a:lnTo>
                      <a:pt x="396" y="340"/>
                    </a:lnTo>
                    <a:lnTo>
                      <a:pt x="396" y="340"/>
                    </a:lnTo>
                    <a:lnTo>
                      <a:pt x="396" y="340"/>
                    </a:lnTo>
                    <a:lnTo>
                      <a:pt x="394" y="334"/>
                    </a:lnTo>
                    <a:lnTo>
                      <a:pt x="392" y="328"/>
                    </a:lnTo>
                    <a:lnTo>
                      <a:pt x="390" y="316"/>
                    </a:lnTo>
                    <a:lnTo>
                      <a:pt x="394" y="304"/>
                    </a:lnTo>
                    <a:lnTo>
                      <a:pt x="398" y="298"/>
                    </a:lnTo>
                    <a:lnTo>
                      <a:pt x="402" y="294"/>
                    </a:lnTo>
                    <a:lnTo>
                      <a:pt x="402" y="294"/>
                    </a:lnTo>
                    <a:lnTo>
                      <a:pt x="402" y="294"/>
                    </a:lnTo>
                    <a:lnTo>
                      <a:pt x="412" y="284"/>
                    </a:lnTo>
                    <a:lnTo>
                      <a:pt x="422" y="274"/>
                    </a:lnTo>
                    <a:lnTo>
                      <a:pt x="430" y="262"/>
                    </a:lnTo>
                    <a:lnTo>
                      <a:pt x="436" y="250"/>
                    </a:lnTo>
                    <a:lnTo>
                      <a:pt x="442" y="236"/>
                    </a:lnTo>
                    <a:lnTo>
                      <a:pt x="446" y="224"/>
                    </a:lnTo>
                    <a:lnTo>
                      <a:pt x="448" y="208"/>
                    </a:lnTo>
                    <a:lnTo>
                      <a:pt x="450" y="194"/>
                    </a:lnTo>
                    <a:lnTo>
                      <a:pt x="450" y="194"/>
                    </a:lnTo>
                    <a:lnTo>
                      <a:pt x="450" y="194"/>
                    </a:lnTo>
                    <a:lnTo>
                      <a:pt x="450" y="180"/>
                    </a:lnTo>
                    <a:lnTo>
                      <a:pt x="448" y="168"/>
                    </a:lnTo>
                    <a:lnTo>
                      <a:pt x="444" y="156"/>
                    </a:lnTo>
                    <a:lnTo>
                      <a:pt x="440" y="144"/>
                    </a:lnTo>
                    <a:lnTo>
                      <a:pt x="434" y="132"/>
                    </a:lnTo>
                    <a:lnTo>
                      <a:pt x="428" y="122"/>
                    </a:lnTo>
                    <a:lnTo>
                      <a:pt x="412" y="102"/>
                    </a:lnTo>
                    <a:lnTo>
                      <a:pt x="392" y="86"/>
                    </a:lnTo>
                    <a:lnTo>
                      <a:pt x="382" y="80"/>
                    </a:lnTo>
                    <a:lnTo>
                      <a:pt x="372" y="74"/>
                    </a:lnTo>
                    <a:lnTo>
                      <a:pt x="360" y="70"/>
                    </a:lnTo>
                    <a:lnTo>
                      <a:pt x="346" y="68"/>
                    </a:lnTo>
                    <a:lnTo>
                      <a:pt x="334" y="66"/>
                    </a:lnTo>
                    <a:lnTo>
                      <a:pt x="320" y="64"/>
                    </a:lnTo>
                    <a:lnTo>
                      <a:pt x="320" y="64"/>
                    </a:lnTo>
                    <a:lnTo>
                      <a:pt x="320" y="64"/>
                    </a:lnTo>
                    <a:lnTo>
                      <a:pt x="308" y="66"/>
                    </a:lnTo>
                    <a:lnTo>
                      <a:pt x="294" y="68"/>
                    </a:lnTo>
                    <a:lnTo>
                      <a:pt x="282" y="70"/>
                    </a:lnTo>
                    <a:lnTo>
                      <a:pt x="270" y="74"/>
                    </a:lnTo>
                    <a:lnTo>
                      <a:pt x="260" y="80"/>
                    </a:lnTo>
                    <a:lnTo>
                      <a:pt x="248" y="86"/>
                    </a:lnTo>
                    <a:lnTo>
                      <a:pt x="230" y="102"/>
                    </a:lnTo>
                    <a:lnTo>
                      <a:pt x="214" y="122"/>
                    </a:lnTo>
                    <a:lnTo>
                      <a:pt x="208" y="132"/>
                    </a:lnTo>
                    <a:lnTo>
                      <a:pt x="202" y="144"/>
                    </a:lnTo>
                    <a:lnTo>
                      <a:pt x="198" y="156"/>
                    </a:lnTo>
                    <a:lnTo>
                      <a:pt x="194" y="168"/>
                    </a:lnTo>
                    <a:lnTo>
                      <a:pt x="192" y="180"/>
                    </a:lnTo>
                    <a:lnTo>
                      <a:pt x="192" y="194"/>
                    </a:lnTo>
                    <a:lnTo>
                      <a:pt x="192" y="194"/>
                    </a:lnTo>
                    <a:lnTo>
                      <a:pt x="192" y="194"/>
                    </a:lnTo>
                    <a:lnTo>
                      <a:pt x="192" y="208"/>
                    </a:lnTo>
                    <a:lnTo>
                      <a:pt x="194" y="220"/>
                    </a:lnTo>
                    <a:lnTo>
                      <a:pt x="200" y="242"/>
                    </a:lnTo>
                    <a:lnTo>
                      <a:pt x="210" y="260"/>
                    </a:lnTo>
                    <a:lnTo>
                      <a:pt x="220" y="276"/>
                    </a:lnTo>
                    <a:lnTo>
                      <a:pt x="220" y="276"/>
                    </a:lnTo>
                    <a:lnTo>
                      <a:pt x="220" y="276"/>
                    </a:lnTo>
                    <a:lnTo>
                      <a:pt x="230" y="288"/>
                    </a:lnTo>
                    <a:lnTo>
                      <a:pt x="240" y="296"/>
                    </a:lnTo>
                    <a:lnTo>
                      <a:pt x="252" y="304"/>
                    </a:lnTo>
                    <a:lnTo>
                      <a:pt x="252" y="304"/>
                    </a:lnTo>
                    <a:lnTo>
                      <a:pt x="252" y="304"/>
                    </a:lnTo>
                    <a:lnTo>
                      <a:pt x="270" y="314"/>
                    </a:lnTo>
                    <a:lnTo>
                      <a:pt x="270" y="398"/>
                    </a:lnTo>
                    <a:lnTo>
                      <a:pt x="270" y="398"/>
                    </a:lnTo>
                    <a:lnTo>
                      <a:pt x="268" y="420"/>
                    </a:lnTo>
                    <a:lnTo>
                      <a:pt x="260" y="440"/>
                    </a:lnTo>
                    <a:lnTo>
                      <a:pt x="250" y="456"/>
                    </a:lnTo>
                    <a:lnTo>
                      <a:pt x="238" y="470"/>
                    </a:lnTo>
                    <a:lnTo>
                      <a:pt x="238" y="470"/>
                    </a:lnTo>
                    <a:lnTo>
                      <a:pt x="238" y="470"/>
                    </a:lnTo>
                    <a:lnTo>
                      <a:pt x="222" y="482"/>
                    </a:lnTo>
                    <a:lnTo>
                      <a:pt x="204" y="488"/>
                    </a:lnTo>
                    <a:lnTo>
                      <a:pt x="186" y="492"/>
                    </a:lnTo>
                    <a:lnTo>
                      <a:pt x="168" y="494"/>
                    </a:lnTo>
                    <a:lnTo>
                      <a:pt x="168" y="494"/>
                    </a:lnTo>
                    <a:lnTo>
                      <a:pt x="102" y="494"/>
                    </a:lnTo>
                    <a:lnTo>
                      <a:pt x="102" y="494"/>
                    </a:lnTo>
                    <a:lnTo>
                      <a:pt x="94" y="494"/>
                    </a:lnTo>
                    <a:lnTo>
                      <a:pt x="88" y="496"/>
                    </a:lnTo>
                    <a:lnTo>
                      <a:pt x="82" y="500"/>
                    </a:lnTo>
                    <a:lnTo>
                      <a:pt x="76" y="506"/>
                    </a:lnTo>
                    <a:lnTo>
                      <a:pt x="70" y="510"/>
                    </a:lnTo>
                    <a:lnTo>
                      <a:pt x="68" y="518"/>
                    </a:lnTo>
                    <a:lnTo>
                      <a:pt x="66" y="524"/>
                    </a:lnTo>
                    <a:lnTo>
                      <a:pt x="64" y="532"/>
                    </a:lnTo>
                    <a:lnTo>
                      <a:pt x="64" y="532"/>
                    </a:lnTo>
                    <a:lnTo>
                      <a:pt x="64" y="704"/>
                    </a:lnTo>
                    <a:lnTo>
                      <a:pt x="64" y="704"/>
                    </a:lnTo>
                    <a:lnTo>
                      <a:pt x="66" y="712"/>
                    </a:lnTo>
                    <a:lnTo>
                      <a:pt x="68" y="718"/>
                    </a:lnTo>
                    <a:lnTo>
                      <a:pt x="70" y="724"/>
                    </a:lnTo>
                    <a:lnTo>
                      <a:pt x="76" y="730"/>
                    </a:lnTo>
                    <a:lnTo>
                      <a:pt x="82" y="736"/>
                    </a:lnTo>
                    <a:lnTo>
                      <a:pt x="88" y="738"/>
                    </a:lnTo>
                    <a:lnTo>
                      <a:pt x="94" y="740"/>
                    </a:lnTo>
                    <a:lnTo>
                      <a:pt x="102" y="742"/>
                    </a:lnTo>
                    <a:lnTo>
                      <a:pt x="102" y="742"/>
                    </a:lnTo>
                    <a:lnTo>
                      <a:pt x="536" y="742"/>
                    </a:lnTo>
                    <a:lnTo>
                      <a:pt x="536" y="742"/>
                    </a:lnTo>
                    <a:lnTo>
                      <a:pt x="544" y="740"/>
                    </a:lnTo>
                    <a:lnTo>
                      <a:pt x="552" y="738"/>
                    </a:lnTo>
                    <a:lnTo>
                      <a:pt x="558" y="736"/>
                    </a:lnTo>
                    <a:lnTo>
                      <a:pt x="564" y="730"/>
                    </a:lnTo>
                    <a:lnTo>
                      <a:pt x="568" y="724"/>
                    </a:lnTo>
                    <a:lnTo>
                      <a:pt x="572" y="718"/>
                    </a:lnTo>
                    <a:lnTo>
                      <a:pt x="574" y="712"/>
                    </a:lnTo>
                    <a:lnTo>
                      <a:pt x="574" y="704"/>
                    </a:lnTo>
                    <a:lnTo>
                      <a:pt x="574" y="704"/>
                    </a:lnTo>
                    <a:lnTo>
                      <a:pt x="574" y="552"/>
                    </a:lnTo>
                    <a:lnTo>
                      <a:pt x="574" y="552"/>
                    </a:lnTo>
                    <a:lnTo>
                      <a:pt x="572" y="538"/>
                    </a:lnTo>
                    <a:lnTo>
                      <a:pt x="566" y="520"/>
                    </a:lnTo>
                    <a:lnTo>
                      <a:pt x="566" y="520"/>
                    </a:lnTo>
                    <a:lnTo>
                      <a:pt x="566" y="520"/>
                    </a:lnTo>
                    <a:lnTo>
                      <a:pt x="556" y="506"/>
                    </a:lnTo>
                    <a:lnTo>
                      <a:pt x="548" y="496"/>
                    </a:lnTo>
                    <a:lnTo>
                      <a:pt x="548" y="496"/>
                    </a:lnTo>
                    <a:lnTo>
                      <a:pt x="548" y="496"/>
                    </a:lnTo>
                    <a:lnTo>
                      <a:pt x="542" y="494"/>
                    </a:lnTo>
                    <a:lnTo>
                      <a:pt x="540" y="492"/>
                    </a:lnTo>
                    <a:lnTo>
                      <a:pt x="540" y="492"/>
                    </a:lnTo>
                    <a:lnTo>
                      <a:pt x="540" y="492"/>
                    </a:lnTo>
                    <a:lnTo>
                      <a:pt x="492" y="492"/>
                    </a:lnTo>
                    <a:lnTo>
                      <a:pt x="492" y="492"/>
                    </a:lnTo>
                    <a:lnTo>
                      <a:pt x="492" y="492"/>
                    </a:lnTo>
                    <a:lnTo>
                      <a:pt x="472" y="492"/>
                    </a:lnTo>
                    <a:lnTo>
                      <a:pt x="472" y="492"/>
                    </a:lnTo>
                    <a:lnTo>
                      <a:pt x="472" y="492"/>
                    </a:lnTo>
                    <a:lnTo>
                      <a:pt x="466" y="492"/>
                    </a:lnTo>
                    <a:lnTo>
                      <a:pt x="460" y="490"/>
                    </a:lnTo>
                    <a:lnTo>
                      <a:pt x="450" y="484"/>
                    </a:lnTo>
                    <a:lnTo>
                      <a:pt x="442" y="474"/>
                    </a:lnTo>
                    <a:lnTo>
                      <a:pt x="440" y="468"/>
                    </a:lnTo>
                    <a:lnTo>
                      <a:pt x="440" y="460"/>
                    </a:lnTo>
                    <a:lnTo>
                      <a:pt x="440" y="460"/>
                    </a:lnTo>
                    <a:lnTo>
                      <a:pt x="440" y="460"/>
                    </a:lnTo>
                    <a:lnTo>
                      <a:pt x="440" y="454"/>
                    </a:lnTo>
                    <a:lnTo>
                      <a:pt x="442" y="448"/>
                    </a:lnTo>
                    <a:lnTo>
                      <a:pt x="450" y="438"/>
                    </a:lnTo>
                    <a:lnTo>
                      <a:pt x="460" y="432"/>
                    </a:lnTo>
                    <a:lnTo>
                      <a:pt x="466" y="430"/>
                    </a:lnTo>
                    <a:lnTo>
                      <a:pt x="472" y="428"/>
                    </a:lnTo>
                    <a:lnTo>
                      <a:pt x="472" y="428"/>
                    </a:lnTo>
                    <a:lnTo>
                      <a:pt x="472" y="428"/>
                    </a:lnTo>
                    <a:lnTo>
                      <a:pt x="540" y="428"/>
                    </a:lnTo>
                    <a:lnTo>
                      <a:pt x="540" y="428"/>
                    </a:lnTo>
                    <a:lnTo>
                      <a:pt x="540" y="428"/>
                    </a:lnTo>
                    <a:lnTo>
                      <a:pt x="552" y="430"/>
                    </a:lnTo>
                    <a:lnTo>
                      <a:pt x="564" y="432"/>
                    </a:lnTo>
                    <a:lnTo>
                      <a:pt x="574" y="438"/>
                    </a:lnTo>
                    <a:lnTo>
                      <a:pt x="584" y="444"/>
                    </a:lnTo>
                    <a:lnTo>
                      <a:pt x="584" y="444"/>
                    </a:lnTo>
                    <a:lnTo>
                      <a:pt x="584" y="444"/>
                    </a:lnTo>
                    <a:lnTo>
                      <a:pt x="600" y="458"/>
                    </a:lnTo>
                    <a:lnTo>
                      <a:pt x="614" y="474"/>
                    </a:lnTo>
                    <a:lnTo>
                      <a:pt x="614" y="474"/>
                    </a:lnTo>
                    <a:lnTo>
                      <a:pt x="614" y="474"/>
                    </a:lnTo>
                    <a:lnTo>
                      <a:pt x="624" y="492"/>
                    </a:lnTo>
                    <a:lnTo>
                      <a:pt x="632" y="512"/>
                    </a:lnTo>
                    <a:lnTo>
                      <a:pt x="636" y="532"/>
                    </a:lnTo>
                    <a:lnTo>
                      <a:pt x="638" y="552"/>
                    </a:lnTo>
                    <a:lnTo>
                      <a:pt x="638" y="552"/>
                    </a:lnTo>
                    <a:lnTo>
                      <a:pt x="638" y="704"/>
                    </a:lnTo>
                    <a:lnTo>
                      <a:pt x="638" y="704"/>
                    </a:lnTo>
                    <a:lnTo>
                      <a:pt x="636" y="724"/>
                    </a:lnTo>
                    <a:lnTo>
                      <a:pt x="630" y="744"/>
                    </a:lnTo>
                    <a:lnTo>
                      <a:pt x="622" y="760"/>
                    </a:lnTo>
                    <a:lnTo>
                      <a:pt x="608" y="776"/>
                    </a:lnTo>
                    <a:lnTo>
                      <a:pt x="594" y="788"/>
                    </a:lnTo>
                    <a:lnTo>
                      <a:pt x="576" y="798"/>
                    </a:lnTo>
                    <a:lnTo>
                      <a:pt x="558" y="804"/>
                    </a:lnTo>
                    <a:lnTo>
                      <a:pt x="536" y="806"/>
                    </a:lnTo>
                    <a:lnTo>
                      <a:pt x="536" y="806"/>
                    </a:lnTo>
                    <a:lnTo>
                      <a:pt x="102" y="806"/>
                    </a:lnTo>
                    <a:lnTo>
                      <a:pt x="102" y="806"/>
                    </a:lnTo>
                    <a:close/>
                  </a:path>
                </a:pathLst>
              </a:custGeom>
              <a:solidFill>
                <a:srgbClr val="C3D1D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p:nvSpPr>
          <p:spPr>
            <a:xfrm>
              <a:off x="2810363" y="6223635"/>
              <a:ext cx="1219200" cy="533400"/>
            </a:xfrm>
            <a:prstGeom prst="rect">
              <a:avLst/>
            </a:prstGeom>
          </p:spPr>
          <p:txBody>
            <a:bodyPr wrap="square" lIns="0" tIns="0" rIns="0" bIns="0" rtlCol="0" anchor="ctr">
              <a:noAutofit/>
            </a:bodyPr>
            <a:lstStyle/>
            <a:p>
              <a:pPr algn="ctr" eaLnBrk="0" hangingPunct="0">
                <a:spcBef>
                  <a:spcPts val="600"/>
                </a:spcBef>
              </a:pPr>
              <a:r>
                <a:rPr lang="en-US" sz="1600" b="1" dirty="0" smtClean="0">
                  <a:latin typeface="+mn-lt"/>
                  <a:ea typeface="ＭＳ Ｐゴシック" pitchFamily="-112" charset="-128"/>
                </a:rPr>
                <a:t>Active Listening</a:t>
              </a:r>
            </a:p>
          </p:txBody>
        </p:sp>
      </p:grpSp>
      <p:grpSp>
        <p:nvGrpSpPr>
          <p:cNvPr id="2052" name="Group 2051"/>
          <p:cNvGrpSpPr/>
          <p:nvPr/>
        </p:nvGrpSpPr>
        <p:grpSpPr>
          <a:xfrm>
            <a:off x="6096000" y="2514600"/>
            <a:ext cx="1223010" cy="1784668"/>
            <a:chOff x="6096000" y="2825432"/>
            <a:chExt cx="1223010" cy="1784668"/>
          </a:xfrm>
        </p:grpSpPr>
        <p:grpSp>
          <p:nvGrpSpPr>
            <p:cNvPr id="33" name="Group 32"/>
            <p:cNvGrpSpPr/>
            <p:nvPr/>
          </p:nvGrpSpPr>
          <p:grpSpPr>
            <a:xfrm>
              <a:off x="6096000" y="2825432"/>
              <a:ext cx="1223010" cy="1223010"/>
              <a:chOff x="1666875" y="2825432"/>
              <a:chExt cx="1223010" cy="1223010"/>
            </a:xfrm>
          </p:grpSpPr>
          <p:sp>
            <p:nvSpPr>
              <p:cNvPr id="34" name="Oval 33"/>
              <p:cNvSpPr/>
              <p:nvPr/>
            </p:nvSpPr>
            <p:spPr>
              <a:xfrm>
                <a:off x="1666875" y="2825432"/>
                <a:ext cx="1223010" cy="1223010"/>
              </a:xfrm>
              <a:prstGeom prst="ellips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Freeform 6"/>
              <p:cNvSpPr>
                <a:spLocks/>
              </p:cNvSpPr>
              <p:nvPr/>
            </p:nvSpPr>
            <p:spPr bwMode="auto">
              <a:xfrm>
                <a:off x="1876877" y="2891608"/>
                <a:ext cx="803005" cy="1014458"/>
              </a:xfrm>
              <a:custGeom>
                <a:avLst/>
                <a:gdLst>
                  <a:gd name="T0" fmla="*/ 46 w 638"/>
                  <a:gd name="T1" fmla="*/ 788 h 806"/>
                  <a:gd name="T2" fmla="*/ 0 w 638"/>
                  <a:gd name="T3" fmla="*/ 704 h 806"/>
                  <a:gd name="T4" fmla="*/ 8 w 638"/>
                  <a:gd name="T5" fmla="*/ 492 h 806"/>
                  <a:gd name="T6" fmla="*/ 82 w 638"/>
                  <a:gd name="T7" fmla="*/ 432 h 806"/>
                  <a:gd name="T8" fmla="*/ 176 w 638"/>
                  <a:gd name="T9" fmla="*/ 430 h 806"/>
                  <a:gd name="T10" fmla="*/ 196 w 638"/>
                  <a:gd name="T11" fmla="*/ 422 h 806"/>
                  <a:gd name="T12" fmla="*/ 206 w 638"/>
                  <a:gd name="T13" fmla="*/ 398 h 806"/>
                  <a:gd name="T14" fmla="*/ 174 w 638"/>
                  <a:gd name="T15" fmla="*/ 320 h 806"/>
                  <a:gd name="T16" fmla="*/ 136 w 638"/>
                  <a:gd name="T17" fmla="*/ 252 h 806"/>
                  <a:gd name="T18" fmla="*/ 128 w 638"/>
                  <a:gd name="T19" fmla="*/ 194 h 806"/>
                  <a:gd name="T20" fmla="*/ 152 w 638"/>
                  <a:gd name="T21" fmla="*/ 102 h 806"/>
                  <a:gd name="T22" fmla="*/ 214 w 638"/>
                  <a:gd name="T23" fmla="*/ 34 h 806"/>
                  <a:gd name="T24" fmla="*/ 302 w 638"/>
                  <a:gd name="T25" fmla="*/ 2 h 806"/>
                  <a:gd name="T26" fmla="*/ 360 w 638"/>
                  <a:gd name="T27" fmla="*/ 4 h 806"/>
                  <a:gd name="T28" fmla="*/ 444 w 638"/>
                  <a:gd name="T29" fmla="*/ 44 h 806"/>
                  <a:gd name="T30" fmla="*/ 498 w 638"/>
                  <a:gd name="T31" fmla="*/ 118 h 806"/>
                  <a:gd name="T32" fmla="*/ 514 w 638"/>
                  <a:gd name="T33" fmla="*/ 194 h 806"/>
                  <a:gd name="T34" fmla="*/ 494 w 638"/>
                  <a:gd name="T35" fmla="*/ 278 h 806"/>
                  <a:gd name="T36" fmla="*/ 442 w 638"/>
                  <a:gd name="T37" fmla="*/ 344 h 806"/>
                  <a:gd name="T38" fmla="*/ 418 w 638"/>
                  <a:gd name="T39" fmla="*/ 350 h 806"/>
                  <a:gd name="T40" fmla="*/ 396 w 638"/>
                  <a:gd name="T41" fmla="*/ 340 h 806"/>
                  <a:gd name="T42" fmla="*/ 398 w 638"/>
                  <a:gd name="T43" fmla="*/ 298 h 806"/>
                  <a:gd name="T44" fmla="*/ 422 w 638"/>
                  <a:gd name="T45" fmla="*/ 274 h 806"/>
                  <a:gd name="T46" fmla="*/ 448 w 638"/>
                  <a:gd name="T47" fmla="*/ 208 h 806"/>
                  <a:gd name="T48" fmla="*/ 448 w 638"/>
                  <a:gd name="T49" fmla="*/ 168 h 806"/>
                  <a:gd name="T50" fmla="*/ 412 w 638"/>
                  <a:gd name="T51" fmla="*/ 102 h 806"/>
                  <a:gd name="T52" fmla="*/ 346 w 638"/>
                  <a:gd name="T53" fmla="*/ 68 h 806"/>
                  <a:gd name="T54" fmla="*/ 308 w 638"/>
                  <a:gd name="T55" fmla="*/ 66 h 806"/>
                  <a:gd name="T56" fmla="*/ 248 w 638"/>
                  <a:gd name="T57" fmla="*/ 86 h 806"/>
                  <a:gd name="T58" fmla="*/ 198 w 638"/>
                  <a:gd name="T59" fmla="*/ 156 h 806"/>
                  <a:gd name="T60" fmla="*/ 192 w 638"/>
                  <a:gd name="T61" fmla="*/ 194 h 806"/>
                  <a:gd name="T62" fmla="*/ 220 w 638"/>
                  <a:gd name="T63" fmla="*/ 276 h 806"/>
                  <a:gd name="T64" fmla="*/ 252 w 638"/>
                  <a:gd name="T65" fmla="*/ 304 h 806"/>
                  <a:gd name="T66" fmla="*/ 270 w 638"/>
                  <a:gd name="T67" fmla="*/ 398 h 806"/>
                  <a:gd name="T68" fmla="*/ 238 w 638"/>
                  <a:gd name="T69" fmla="*/ 470 h 806"/>
                  <a:gd name="T70" fmla="*/ 168 w 638"/>
                  <a:gd name="T71" fmla="*/ 494 h 806"/>
                  <a:gd name="T72" fmla="*/ 88 w 638"/>
                  <a:gd name="T73" fmla="*/ 496 h 806"/>
                  <a:gd name="T74" fmla="*/ 66 w 638"/>
                  <a:gd name="T75" fmla="*/ 524 h 806"/>
                  <a:gd name="T76" fmla="*/ 66 w 638"/>
                  <a:gd name="T77" fmla="*/ 712 h 806"/>
                  <a:gd name="T78" fmla="*/ 88 w 638"/>
                  <a:gd name="T79" fmla="*/ 738 h 806"/>
                  <a:gd name="T80" fmla="*/ 536 w 638"/>
                  <a:gd name="T81" fmla="*/ 742 h 806"/>
                  <a:gd name="T82" fmla="*/ 568 w 638"/>
                  <a:gd name="T83" fmla="*/ 724 h 806"/>
                  <a:gd name="T84" fmla="*/ 574 w 638"/>
                  <a:gd name="T85" fmla="*/ 552 h 806"/>
                  <a:gd name="T86" fmla="*/ 566 w 638"/>
                  <a:gd name="T87" fmla="*/ 520 h 806"/>
                  <a:gd name="T88" fmla="*/ 542 w 638"/>
                  <a:gd name="T89" fmla="*/ 494 h 806"/>
                  <a:gd name="T90" fmla="*/ 492 w 638"/>
                  <a:gd name="T91" fmla="*/ 492 h 806"/>
                  <a:gd name="T92" fmla="*/ 466 w 638"/>
                  <a:gd name="T93" fmla="*/ 492 h 806"/>
                  <a:gd name="T94" fmla="*/ 440 w 638"/>
                  <a:gd name="T95" fmla="*/ 460 h 806"/>
                  <a:gd name="T96" fmla="*/ 450 w 638"/>
                  <a:gd name="T97" fmla="*/ 438 h 806"/>
                  <a:gd name="T98" fmla="*/ 472 w 638"/>
                  <a:gd name="T99" fmla="*/ 428 h 806"/>
                  <a:gd name="T100" fmla="*/ 564 w 638"/>
                  <a:gd name="T101" fmla="*/ 432 h 806"/>
                  <a:gd name="T102" fmla="*/ 600 w 638"/>
                  <a:gd name="T103" fmla="*/ 458 h 806"/>
                  <a:gd name="T104" fmla="*/ 632 w 638"/>
                  <a:gd name="T105" fmla="*/ 512 h 806"/>
                  <a:gd name="T106" fmla="*/ 638 w 638"/>
                  <a:gd name="T107" fmla="*/ 704 h 806"/>
                  <a:gd name="T108" fmla="*/ 594 w 638"/>
                  <a:gd name="T109" fmla="*/ 788 h 806"/>
                  <a:gd name="T110" fmla="*/ 102 w 638"/>
                  <a:gd name="T111" fmla="*/ 80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8" h="806">
                    <a:moveTo>
                      <a:pt x="102" y="806"/>
                    </a:moveTo>
                    <a:lnTo>
                      <a:pt x="102" y="806"/>
                    </a:lnTo>
                    <a:lnTo>
                      <a:pt x="82" y="804"/>
                    </a:lnTo>
                    <a:lnTo>
                      <a:pt x="62" y="798"/>
                    </a:lnTo>
                    <a:lnTo>
                      <a:pt x="46" y="788"/>
                    </a:lnTo>
                    <a:lnTo>
                      <a:pt x="30" y="776"/>
                    </a:lnTo>
                    <a:lnTo>
                      <a:pt x="18" y="760"/>
                    </a:lnTo>
                    <a:lnTo>
                      <a:pt x="8" y="744"/>
                    </a:lnTo>
                    <a:lnTo>
                      <a:pt x="2" y="724"/>
                    </a:lnTo>
                    <a:lnTo>
                      <a:pt x="0" y="704"/>
                    </a:lnTo>
                    <a:lnTo>
                      <a:pt x="0" y="704"/>
                    </a:lnTo>
                    <a:lnTo>
                      <a:pt x="0" y="532"/>
                    </a:lnTo>
                    <a:lnTo>
                      <a:pt x="0" y="532"/>
                    </a:lnTo>
                    <a:lnTo>
                      <a:pt x="2" y="512"/>
                    </a:lnTo>
                    <a:lnTo>
                      <a:pt x="8" y="492"/>
                    </a:lnTo>
                    <a:lnTo>
                      <a:pt x="18" y="474"/>
                    </a:lnTo>
                    <a:lnTo>
                      <a:pt x="30" y="460"/>
                    </a:lnTo>
                    <a:lnTo>
                      <a:pt x="46" y="448"/>
                    </a:lnTo>
                    <a:lnTo>
                      <a:pt x="62" y="438"/>
                    </a:lnTo>
                    <a:lnTo>
                      <a:pt x="82" y="432"/>
                    </a:lnTo>
                    <a:lnTo>
                      <a:pt x="102" y="430"/>
                    </a:lnTo>
                    <a:lnTo>
                      <a:pt x="102" y="430"/>
                    </a:lnTo>
                    <a:lnTo>
                      <a:pt x="168" y="430"/>
                    </a:lnTo>
                    <a:lnTo>
                      <a:pt x="168" y="430"/>
                    </a:lnTo>
                    <a:lnTo>
                      <a:pt x="176" y="430"/>
                    </a:lnTo>
                    <a:lnTo>
                      <a:pt x="184" y="428"/>
                    </a:lnTo>
                    <a:lnTo>
                      <a:pt x="192" y="424"/>
                    </a:lnTo>
                    <a:lnTo>
                      <a:pt x="196" y="422"/>
                    </a:lnTo>
                    <a:lnTo>
                      <a:pt x="196" y="422"/>
                    </a:lnTo>
                    <a:lnTo>
                      <a:pt x="196" y="422"/>
                    </a:lnTo>
                    <a:lnTo>
                      <a:pt x="200" y="418"/>
                    </a:lnTo>
                    <a:lnTo>
                      <a:pt x="202" y="414"/>
                    </a:lnTo>
                    <a:lnTo>
                      <a:pt x="204" y="408"/>
                    </a:lnTo>
                    <a:lnTo>
                      <a:pt x="206" y="398"/>
                    </a:lnTo>
                    <a:lnTo>
                      <a:pt x="206" y="398"/>
                    </a:lnTo>
                    <a:lnTo>
                      <a:pt x="206" y="350"/>
                    </a:lnTo>
                    <a:lnTo>
                      <a:pt x="206" y="350"/>
                    </a:lnTo>
                    <a:lnTo>
                      <a:pt x="190" y="338"/>
                    </a:lnTo>
                    <a:lnTo>
                      <a:pt x="174" y="320"/>
                    </a:lnTo>
                    <a:lnTo>
                      <a:pt x="174" y="320"/>
                    </a:lnTo>
                    <a:lnTo>
                      <a:pt x="174" y="320"/>
                    </a:lnTo>
                    <a:lnTo>
                      <a:pt x="158" y="298"/>
                    </a:lnTo>
                    <a:lnTo>
                      <a:pt x="150" y="284"/>
                    </a:lnTo>
                    <a:lnTo>
                      <a:pt x="142" y="268"/>
                    </a:lnTo>
                    <a:lnTo>
                      <a:pt x="136" y="252"/>
                    </a:lnTo>
                    <a:lnTo>
                      <a:pt x="132" y="234"/>
                    </a:lnTo>
                    <a:lnTo>
                      <a:pt x="128" y="214"/>
                    </a:lnTo>
                    <a:lnTo>
                      <a:pt x="128" y="194"/>
                    </a:lnTo>
                    <a:lnTo>
                      <a:pt x="128" y="194"/>
                    </a:lnTo>
                    <a:lnTo>
                      <a:pt x="128" y="194"/>
                    </a:lnTo>
                    <a:lnTo>
                      <a:pt x="128" y="174"/>
                    </a:lnTo>
                    <a:lnTo>
                      <a:pt x="132" y="154"/>
                    </a:lnTo>
                    <a:lnTo>
                      <a:pt x="136" y="136"/>
                    </a:lnTo>
                    <a:lnTo>
                      <a:pt x="144" y="118"/>
                    </a:lnTo>
                    <a:lnTo>
                      <a:pt x="152" y="102"/>
                    </a:lnTo>
                    <a:lnTo>
                      <a:pt x="160" y="86"/>
                    </a:lnTo>
                    <a:lnTo>
                      <a:pt x="172" y="70"/>
                    </a:lnTo>
                    <a:lnTo>
                      <a:pt x="184" y="58"/>
                    </a:lnTo>
                    <a:lnTo>
                      <a:pt x="198" y="44"/>
                    </a:lnTo>
                    <a:lnTo>
                      <a:pt x="214" y="34"/>
                    </a:lnTo>
                    <a:lnTo>
                      <a:pt x="228" y="24"/>
                    </a:lnTo>
                    <a:lnTo>
                      <a:pt x="246" y="16"/>
                    </a:lnTo>
                    <a:lnTo>
                      <a:pt x="264" y="10"/>
                    </a:lnTo>
                    <a:lnTo>
                      <a:pt x="282" y="4"/>
                    </a:lnTo>
                    <a:lnTo>
                      <a:pt x="302" y="2"/>
                    </a:lnTo>
                    <a:lnTo>
                      <a:pt x="320" y="0"/>
                    </a:lnTo>
                    <a:lnTo>
                      <a:pt x="320" y="0"/>
                    </a:lnTo>
                    <a:lnTo>
                      <a:pt x="320" y="0"/>
                    </a:lnTo>
                    <a:lnTo>
                      <a:pt x="340" y="2"/>
                    </a:lnTo>
                    <a:lnTo>
                      <a:pt x="360" y="4"/>
                    </a:lnTo>
                    <a:lnTo>
                      <a:pt x="378" y="10"/>
                    </a:lnTo>
                    <a:lnTo>
                      <a:pt x="396" y="16"/>
                    </a:lnTo>
                    <a:lnTo>
                      <a:pt x="412" y="24"/>
                    </a:lnTo>
                    <a:lnTo>
                      <a:pt x="428" y="34"/>
                    </a:lnTo>
                    <a:lnTo>
                      <a:pt x="444" y="44"/>
                    </a:lnTo>
                    <a:lnTo>
                      <a:pt x="458" y="58"/>
                    </a:lnTo>
                    <a:lnTo>
                      <a:pt x="470" y="70"/>
                    </a:lnTo>
                    <a:lnTo>
                      <a:pt x="480" y="86"/>
                    </a:lnTo>
                    <a:lnTo>
                      <a:pt x="490" y="102"/>
                    </a:lnTo>
                    <a:lnTo>
                      <a:pt x="498" y="118"/>
                    </a:lnTo>
                    <a:lnTo>
                      <a:pt x="506" y="136"/>
                    </a:lnTo>
                    <a:lnTo>
                      <a:pt x="510" y="154"/>
                    </a:lnTo>
                    <a:lnTo>
                      <a:pt x="512" y="174"/>
                    </a:lnTo>
                    <a:lnTo>
                      <a:pt x="514" y="194"/>
                    </a:lnTo>
                    <a:lnTo>
                      <a:pt x="514" y="194"/>
                    </a:lnTo>
                    <a:lnTo>
                      <a:pt x="514" y="194"/>
                    </a:lnTo>
                    <a:lnTo>
                      <a:pt x="512" y="216"/>
                    </a:lnTo>
                    <a:lnTo>
                      <a:pt x="508" y="238"/>
                    </a:lnTo>
                    <a:lnTo>
                      <a:pt x="502" y="258"/>
                    </a:lnTo>
                    <a:lnTo>
                      <a:pt x="494" y="278"/>
                    </a:lnTo>
                    <a:lnTo>
                      <a:pt x="484" y="296"/>
                    </a:lnTo>
                    <a:lnTo>
                      <a:pt x="472" y="314"/>
                    </a:lnTo>
                    <a:lnTo>
                      <a:pt x="458" y="330"/>
                    </a:lnTo>
                    <a:lnTo>
                      <a:pt x="442" y="344"/>
                    </a:lnTo>
                    <a:lnTo>
                      <a:pt x="442" y="344"/>
                    </a:lnTo>
                    <a:lnTo>
                      <a:pt x="442" y="344"/>
                    </a:lnTo>
                    <a:lnTo>
                      <a:pt x="442" y="344"/>
                    </a:lnTo>
                    <a:lnTo>
                      <a:pt x="436" y="348"/>
                    </a:lnTo>
                    <a:lnTo>
                      <a:pt x="430" y="350"/>
                    </a:lnTo>
                    <a:lnTo>
                      <a:pt x="418" y="350"/>
                    </a:lnTo>
                    <a:lnTo>
                      <a:pt x="406" y="348"/>
                    </a:lnTo>
                    <a:lnTo>
                      <a:pt x="402" y="344"/>
                    </a:lnTo>
                    <a:lnTo>
                      <a:pt x="396" y="340"/>
                    </a:lnTo>
                    <a:lnTo>
                      <a:pt x="396" y="340"/>
                    </a:lnTo>
                    <a:lnTo>
                      <a:pt x="396" y="340"/>
                    </a:lnTo>
                    <a:lnTo>
                      <a:pt x="394" y="334"/>
                    </a:lnTo>
                    <a:lnTo>
                      <a:pt x="392" y="328"/>
                    </a:lnTo>
                    <a:lnTo>
                      <a:pt x="390" y="316"/>
                    </a:lnTo>
                    <a:lnTo>
                      <a:pt x="394" y="304"/>
                    </a:lnTo>
                    <a:lnTo>
                      <a:pt x="398" y="298"/>
                    </a:lnTo>
                    <a:lnTo>
                      <a:pt x="402" y="294"/>
                    </a:lnTo>
                    <a:lnTo>
                      <a:pt x="402" y="294"/>
                    </a:lnTo>
                    <a:lnTo>
                      <a:pt x="402" y="294"/>
                    </a:lnTo>
                    <a:lnTo>
                      <a:pt x="412" y="284"/>
                    </a:lnTo>
                    <a:lnTo>
                      <a:pt x="422" y="274"/>
                    </a:lnTo>
                    <a:lnTo>
                      <a:pt x="430" y="262"/>
                    </a:lnTo>
                    <a:lnTo>
                      <a:pt x="436" y="250"/>
                    </a:lnTo>
                    <a:lnTo>
                      <a:pt x="442" y="236"/>
                    </a:lnTo>
                    <a:lnTo>
                      <a:pt x="446" y="224"/>
                    </a:lnTo>
                    <a:lnTo>
                      <a:pt x="448" y="208"/>
                    </a:lnTo>
                    <a:lnTo>
                      <a:pt x="450" y="194"/>
                    </a:lnTo>
                    <a:lnTo>
                      <a:pt x="450" y="194"/>
                    </a:lnTo>
                    <a:lnTo>
                      <a:pt x="450" y="194"/>
                    </a:lnTo>
                    <a:lnTo>
                      <a:pt x="450" y="180"/>
                    </a:lnTo>
                    <a:lnTo>
                      <a:pt x="448" y="168"/>
                    </a:lnTo>
                    <a:lnTo>
                      <a:pt x="444" y="156"/>
                    </a:lnTo>
                    <a:lnTo>
                      <a:pt x="440" y="144"/>
                    </a:lnTo>
                    <a:lnTo>
                      <a:pt x="434" y="132"/>
                    </a:lnTo>
                    <a:lnTo>
                      <a:pt x="428" y="122"/>
                    </a:lnTo>
                    <a:lnTo>
                      <a:pt x="412" y="102"/>
                    </a:lnTo>
                    <a:lnTo>
                      <a:pt x="392" y="86"/>
                    </a:lnTo>
                    <a:lnTo>
                      <a:pt x="382" y="80"/>
                    </a:lnTo>
                    <a:lnTo>
                      <a:pt x="372" y="74"/>
                    </a:lnTo>
                    <a:lnTo>
                      <a:pt x="360" y="70"/>
                    </a:lnTo>
                    <a:lnTo>
                      <a:pt x="346" y="68"/>
                    </a:lnTo>
                    <a:lnTo>
                      <a:pt x="334" y="66"/>
                    </a:lnTo>
                    <a:lnTo>
                      <a:pt x="320" y="64"/>
                    </a:lnTo>
                    <a:lnTo>
                      <a:pt x="320" y="64"/>
                    </a:lnTo>
                    <a:lnTo>
                      <a:pt x="320" y="64"/>
                    </a:lnTo>
                    <a:lnTo>
                      <a:pt x="308" y="66"/>
                    </a:lnTo>
                    <a:lnTo>
                      <a:pt x="294" y="68"/>
                    </a:lnTo>
                    <a:lnTo>
                      <a:pt x="282" y="70"/>
                    </a:lnTo>
                    <a:lnTo>
                      <a:pt x="270" y="74"/>
                    </a:lnTo>
                    <a:lnTo>
                      <a:pt x="260" y="80"/>
                    </a:lnTo>
                    <a:lnTo>
                      <a:pt x="248" y="86"/>
                    </a:lnTo>
                    <a:lnTo>
                      <a:pt x="230" y="102"/>
                    </a:lnTo>
                    <a:lnTo>
                      <a:pt x="214" y="122"/>
                    </a:lnTo>
                    <a:lnTo>
                      <a:pt x="208" y="132"/>
                    </a:lnTo>
                    <a:lnTo>
                      <a:pt x="202" y="144"/>
                    </a:lnTo>
                    <a:lnTo>
                      <a:pt x="198" y="156"/>
                    </a:lnTo>
                    <a:lnTo>
                      <a:pt x="194" y="168"/>
                    </a:lnTo>
                    <a:lnTo>
                      <a:pt x="192" y="180"/>
                    </a:lnTo>
                    <a:lnTo>
                      <a:pt x="192" y="194"/>
                    </a:lnTo>
                    <a:lnTo>
                      <a:pt x="192" y="194"/>
                    </a:lnTo>
                    <a:lnTo>
                      <a:pt x="192" y="194"/>
                    </a:lnTo>
                    <a:lnTo>
                      <a:pt x="192" y="208"/>
                    </a:lnTo>
                    <a:lnTo>
                      <a:pt x="194" y="220"/>
                    </a:lnTo>
                    <a:lnTo>
                      <a:pt x="200" y="242"/>
                    </a:lnTo>
                    <a:lnTo>
                      <a:pt x="210" y="260"/>
                    </a:lnTo>
                    <a:lnTo>
                      <a:pt x="220" y="276"/>
                    </a:lnTo>
                    <a:lnTo>
                      <a:pt x="220" y="276"/>
                    </a:lnTo>
                    <a:lnTo>
                      <a:pt x="220" y="276"/>
                    </a:lnTo>
                    <a:lnTo>
                      <a:pt x="230" y="288"/>
                    </a:lnTo>
                    <a:lnTo>
                      <a:pt x="240" y="296"/>
                    </a:lnTo>
                    <a:lnTo>
                      <a:pt x="252" y="304"/>
                    </a:lnTo>
                    <a:lnTo>
                      <a:pt x="252" y="304"/>
                    </a:lnTo>
                    <a:lnTo>
                      <a:pt x="252" y="304"/>
                    </a:lnTo>
                    <a:lnTo>
                      <a:pt x="270" y="314"/>
                    </a:lnTo>
                    <a:lnTo>
                      <a:pt x="270" y="398"/>
                    </a:lnTo>
                    <a:lnTo>
                      <a:pt x="270" y="398"/>
                    </a:lnTo>
                    <a:lnTo>
                      <a:pt x="268" y="420"/>
                    </a:lnTo>
                    <a:lnTo>
                      <a:pt x="260" y="440"/>
                    </a:lnTo>
                    <a:lnTo>
                      <a:pt x="250" y="456"/>
                    </a:lnTo>
                    <a:lnTo>
                      <a:pt x="238" y="470"/>
                    </a:lnTo>
                    <a:lnTo>
                      <a:pt x="238" y="470"/>
                    </a:lnTo>
                    <a:lnTo>
                      <a:pt x="238" y="470"/>
                    </a:lnTo>
                    <a:lnTo>
                      <a:pt x="222" y="482"/>
                    </a:lnTo>
                    <a:lnTo>
                      <a:pt x="204" y="488"/>
                    </a:lnTo>
                    <a:lnTo>
                      <a:pt x="186" y="492"/>
                    </a:lnTo>
                    <a:lnTo>
                      <a:pt x="168" y="494"/>
                    </a:lnTo>
                    <a:lnTo>
                      <a:pt x="168" y="494"/>
                    </a:lnTo>
                    <a:lnTo>
                      <a:pt x="102" y="494"/>
                    </a:lnTo>
                    <a:lnTo>
                      <a:pt x="102" y="494"/>
                    </a:lnTo>
                    <a:lnTo>
                      <a:pt x="94" y="494"/>
                    </a:lnTo>
                    <a:lnTo>
                      <a:pt x="88" y="496"/>
                    </a:lnTo>
                    <a:lnTo>
                      <a:pt x="82" y="500"/>
                    </a:lnTo>
                    <a:lnTo>
                      <a:pt x="76" y="506"/>
                    </a:lnTo>
                    <a:lnTo>
                      <a:pt x="70" y="510"/>
                    </a:lnTo>
                    <a:lnTo>
                      <a:pt x="68" y="518"/>
                    </a:lnTo>
                    <a:lnTo>
                      <a:pt x="66" y="524"/>
                    </a:lnTo>
                    <a:lnTo>
                      <a:pt x="64" y="532"/>
                    </a:lnTo>
                    <a:lnTo>
                      <a:pt x="64" y="532"/>
                    </a:lnTo>
                    <a:lnTo>
                      <a:pt x="64" y="704"/>
                    </a:lnTo>
                    <a:lnTo>
                      <a:pt x="64" y="704"/>
                    </a:lnTo>
                    <a:lnTo>
                      <a:pt x="66" y="712"/>
                    </a:lnTo>
                    <a:lnTo>
                      <a:pt x="68" y="718"/>
                    </a:lnTo>
                    <a:lnTo>
                      <a:pt x="70" y="724"/>
                    </a:lnTo>
                    <a:lnTo>
                      <a:pt x="76" y="730"/>
                    </a:lnTo>
                    <a:lnTo>
                      <a:pt x="82" y="736"/>
                    </a:lnTo>
                    <a:lnTo>
                      <a:pt x="88" y="738"/>
                    </a:lnTo>
                    <a:lnTo>
                      <a:pt x="94" y="740"/>
                    </a:lnTo>
                    <a:lnTo>
                      <a:pt x="102" y="742"/>
                    </a:lnTo>
                    <a:lnTo>
                      <a:pt x="102" y="742"/>
                    </a:lnTo>
                    <a:lnTo>
                      <a:pt x="536" y="742"/>
                    </a:lnTo>
                    <a:lnTo>
                      <a:pt x="536" y="742"/>
                    </a:lnTo>
                    <a:lnTo>
                      <a:pt x="544" y="740"/>
                    </a:lnTo>
                    <a:lnTo>
                      <a:pt x="552" y="738"/>
                    </a:lnTo>
                    <a:lnTo>
                      <a:pt x="558" y="736"/>
                    </a:lnTo>
                    <a:lnTo>
                      <a:pt x="564" y="730"/>
                    </a:lnTo>
                    <a:lnTo>
                      <a:pt x="568" y="724"/>
                    </a:lnTo>
                    <a:lnTo>
                      <a:pt x="572" y="718"/>
                    </a:lnTo>
                    <a:lnTo>
                      <a:pt x="574" y="712"/>
                    </a:lnTo>
                    <a:lnTo>
                      <a:pt x="574" y="704"/>
                    </a:lnTo>
                    <a:lnTo>
                      <a:pt x="574" y="704"/>
                    </a:lnTo>
                    <a:lnTo>
                      <a:pt x="574" y="552"/>
                    </a:lnTo>
                    <a:lnTo>
                      <a:pt x="574" y="552"/>
                    </a:lnTo>
                    <a:lnTo>
                      <a:pt x="572" y="538"/>
                    </a:lnTo>
                    <a:lnTo>
                      <a:pt x="566" y="520"/>
                    </a:lnTo>
                    <a:lnTo>
                      <a:pt x="566" y="520"/>
                    </a:lnTo>
                    <a:lnTo>
                      <a:pt x="566" y="520"/>
                    </a:lnTo>
                    <a:lnTo>
                      <a:pt x="556" y="506"/>
                    </a:lnTo>
                    <a:lnTo>
                      <a:pt x="548" y="496"/>
                    </a:lnTo>
                    <a:lnTo>
                      <a:pt x="548" y="496"/>
                    </a:lnTo>
                    <a:lnTo>
                      <a:pt x="548" y="496"/>
                    </a:lnTo>
                    <a:lnTo>
                      <a:pt x="542" y="494"/>
                    </a:lnTo>
                    <a:lnTo>
                      <a:pt x="540" y="492"/>
                    </a:lnTo>
                    <a:lnTo>
                      <a:pt x="540" y="492"/>
                    </a:lnTo>
                    <a:lnTo>
                      <a:pt x="540" y="492"/>
                    </a:lnTo>
                    <a:lnTo>
                      <a:pt x="492" y="492"/>
                    </a:lnTo>
                    <a:lnTo>
                      <a:pt x="492" y="492"/>
                    </a:lnTo>
                    <a:lnTo>
                      <a:pt x="492" y="492"/>
                    </a:lnTo>
                    <a:lnTo>
                      <a:pt x="472" y="492"/>
                    </a:lnTo>
                    <a:lnTo>
                      <a:pt x="472" y="492"/>
                    </a:lnTo>
                    <a:lnTo>
                      <a:pt x="472" y="492"/>
                    </a:lnTo>
                    <a:lnTo>
                      <a:pt x="466" y="492"/>
                    </a:lnTo>
                    <a:lnTo>
                      <a:pt x="460" y="490"/>
                    </a:lnTo>
                    <a:lnTo>
                      <a:pt x="450" y="484"/>
                    </a:lnTo>
                    <a:lnTo>
                      <a:pt x="442" y="474"/>
                    </a:lnTo>
                    <a:lnTo>
                      <a:pt x="440" y="468"/>
                    </a:lnTo>
                    <a:lnTo>
                      <a:pt x="440" y="460"/>
                    </a:lnTo>
                    <a:lnTo>
                      <a:pt x="440" y="460"/>
                    </a:lnTo>
                    <a:lnTo>
                      <a:pt x="440" y="460"/>
                    </a:lnTo>
                    <a:lnTo>
                      <a:pt x="440" y="454"/>
                    </a:lnTo>
                    <a:lnTo>
                      <a:pt x="442" y="448"/>
                    </a:lnTo>
                    <a:lnTo>
                      <a:pt x="450" y="438"/>
                    </a:lnTo>
                    <a:lnTo>
                      <a:pt x="460" y="432"/>
                    </a:lnTo>
                    <a:lnTo>
                      <a:pt x="466" y="430"/>
                    </a:lnTo>
                    <a:lnTo>
                      <a:pt x="472" y="428"/>
                    </a:lnTo>
                    <a:lnTo>
                      <a:pt x="472" y="428"/>
                    </a:lnTo>
                    <a:lnTo>
                      <a:pt x="472" y="428"/>
                    </a:lnTo>
                    <a:lnTo>
                      <a:pt x="540" y="428"/>
                    </a:lnTo>
                    <a:lnTo>
                      <a:pt x="540" y="428"/>
                    </a:lnTo>
                    <a:lnTo>
                      <a:pt x="540" y="428"/>
                    </a:lnTo>
                    <a:lnTo>
                      <a:pt x="552" y="430"/>
                    </a:lnTo>
                    <a:lnTo>
                      <a:pt x="564" y="432"/>
                    </a:lnTo>
                    <a:lnTo>
                      <a:pt x="574" y="438"/>
                    </a:lnTo>
                    <a:lnTo>
                      <a:pt x="584" y="444"/>
                    </a:lnTo>
                    <a:lnTo>
                      <a:pt x="584" y="444"/>
                    </a:lnTo>
                    <a:lnTo>
                      <a:pt x="584" y="444"/>
                    </a:lnTo>
                    <a:lnTo>
                      <a:pt x="600" y="458"/>
                    </a:lnTo>
                    <a:lnTo>
                      <a:pt x="614" y="474"/>
                    </a:lnTo>
                    <a:lnTo>
                      <a:pt x="614" y="474"/>
                    </a:lnTo>
                    <a:lnTo>
                      <a:pt x="614" y="474"/>
                    </a:lnTo>
                    <a:lnTo>
                      <a:pt x="624" y="492"/>
                    </a:lnTo>
                    <a:lnTo>
                      <a:pt x="632" y="512"/>
                    </a:lnTo>
                    <a:lnTo>
                      <a:pt x="636" y="532"/>
                    </a:lnTo>
                    <a:lnTo>
                      <a:pt x="638" y="552"/>
                    </a:lnTo>
                    <a:lnTo>
                      <a:pt x="638" y="552"/>
                    </a:lnTo>
                    <a:lnTo>
                      <a:pt x="638" y="704"/>
                    </a:lnTo>
                    <a:lnTo>
                      <a:pt x="638" y="704"/>
                    </a:lnTo>
                    <a:lnTo>
                      <a:pt x="636" y="724"/>
                    </a:lnTo>
                    <a:lnTo>
                      <a:pt x="630" y="744"/>
                    </a:lnTo>
                    <a:lnTo>
                      <a:pt x="622" y="760"/>
                    </a:lnTo>
                    <a:lnTo>
                      <a:pt x="608" y="776"/>
                    </a:lnTo>
                    <a:lnTo>
                      <a:pt x="594" y="788"/>
                    </a:lnTo>
                    <a:lnTo>
                      <a:pt x="576" y="798"/>
                    </a:lnTo>
                    <a:lnTo>
                      <a:pt x="558" y="804"/>
                    </a:lnTo>
                    <a:lnTo>
                      <a:pt x="536" y="806"/>
                    </a:lnTo>
                    <a:lnTo>
                      <a:pt x="536" y="806"/>
                    </a:lnTo>
                    <a:lnTo>
                      <a:pt x="102" y="806"/>
                    </a:lnTo>
                    <a:lnTo>
                      <a:pt x="102" y="806"/>
                    </a:lnTo>
                    <a:close/>
                  </a:path>
                </a:pathLst>
              </a:custGeom>
              <a:solidFill>
                <a:srgbClr val="C3D1D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5" name="TextBox 44"/>
            <p:cNvSpPr txBox="1"/>
            <p:nvPr/>
          </p:nvSpPr>
          <p:spPr>
            <a:xfrm>
              <a:off x="6097905" y="4076700"/>
              <a:ext cx="1219200" cy="533400"/>
            </a:xfrm>
            <a:prstGeom prst="rect">
              <a:avLst/>
            </a:prstGeom>
          </p:spPr>
          <p:txBody>
            <a:bodyPr wrap="square" lIns="0" tIns="0" rIns="0" bIns="0" rtlCol="0" anchor="ctr">
              <a:noAutofit/>
            </a:bodyPr>
            <a:lstStyle/>
            <a:p>
              <a:pPr algn="ctr" eaLnBrk="0" hangingPunct="0">
                <a:spcBef>
                  <a:spcPts val="600"/>
                </a:spcBef>
              </a:pPr>
              <a:r>
                <a:rPr lang="en-US" sz="1600" b="1" dirty="0" smtClean="0">
                  <a:latin typeface="+mn-lt"/>
                  <a:ea typeface="ＭＳ Ｐゴシック" pitchFamily="-112" charset="-128"/>
                </a:rPr>
                <a:t>Active Listening</a:t>
              </a:r>
            </a:p>
          </p:txBody>
        </p:sp>
      </p:grpSp>
    </p:spTree>
    <p:extLst>
      <p:ext uri="{BB962C8B-B14F-4D97-AF65-F5344CB8AC3E}">
        <p14:creationId xmlns:p14="http://schemas.microsoft.com/office/powerpoint/2010/main" val="9949647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Council Mode Application to Modern Organizations</a:t>
            </a:r>
            <a:endParaRPr lang="en-US" dirty="0"/>
          </a:p>
        </p:txBody>
      </p:sp>
      <p:sp>
        <p:nvSpPr>
          <p:cNvPr id="4" name="Content Placeholder 3"/>
          <p:cNvSpPr>
            <a:spLocks noGrp="1"/>
          </p:cNvSpPr>
          <p:nvPr>
            <p:ph sz="quarter" idx="10"/>
          </p:nvPr>
        </p:nvSpPr>
        <p:spPr/>
        <p:txBody>
          <a:bodyPr/>
          <a:lstStyle/>
          <a:p>
            <a:pPr>
              <a:spcBef>
                <a:spcPts val="600"/>
              </a:spcBef>
            </a:pPr>
            <a:r>
              <a:rPr lang="en-US" dirty="0" smtClean="0"/>
              <a:t>At times, a group may be so deep or stuck in unproductive conflict that the leader is unable to manage or resolve the situation</a:t>
            </a:r>
          </a:p>
          <a:p>
            <a:pPr>
              <a:spcBef>
                <a:spcPts val="600"/>
              </a:spcBef>
            </a:pPr>
            <a:endParaRPr lang="en-US" dirty="0" smtClean="0"/>
          </a:p>
          <a:p>
            <a:pPr>
              <a:spcBef>
                <a:spcPts val="600"/>
              </a:spcBef>
            </a:pPr>
            <a:r>
              <a:rPr lang="en-US" dirty="0" smtClean="0"/>
              <a:t>In these circumstances, shutting down unproductive interaction and allowing each person to express their unilateral position can get all the perspectives and feelings surfaced in order to see where the group really stands</a:t>
            </a:r>
            <a:endParaRPr lang="en-US" dirty="0"/>
          </a:p>
        </p:txBody>
      </p:sp>
    </p:spTree>
    <p:extLst>
      <p:ext uri="{BB962C8B-B14F-4D97-AF65-F5344CB8AC3E}">
        <p14:creationId xmlns:p14="http://schemas.microsoft.com/office/powerpoint/2010/main" val="20784541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Council Mode Practice</a:t>
            </a:r>
            <a:endParaRPr lang="en-US" dirty="0"/>
          </a:p>
        </p:txBody>
      </p:sp>
      <p:sp>
        <p:nvSpPr>
          <p:cNvPr id="4" name="Content Placeholder 3"/>
          <p:cNvSpPr>
            <a:spLocks noGrp="1"/>
          </p:cNvSpPr>
          <p:nvPr>
            <p:ph sz="quarter" idx="10"/>
          </p:nvPr>
        </p:nvSpPr>
        <p:spPr/>
        <p:txBody>
          <a:bodyPr/>
          <a:lstStyle/>
          <a:p>
            <a:pPr marL="457200" indent="-457200">
              <a:lnSpc>
                <a:spcPct val="150000"/>
              </a:lnSpc>
              <a:buFont typeface="+mj-lt"/>
              <a:buAutoNum type="arabicPeriod"/>
            </a:pPr>
            <a:r>
              <a:rPr lang="en-US" dirty="0" smtClean="0"/>
              <a:t>Call a time out to break the flow</a:t>
            </a:r>
          </a:p>
          <a:p>
            <a:pPr marL="457200" indent="-457200">
              <a:lnSpc>
                <a:spcPct val="150000"/>
              </a:lnSpc>
              <a:buFont typeface="+mj-lt"/>
              <a:buAutoNum type="arabicPeriod"/>
            </a:pPr>
            <a:r>
              <a:rPr lang="en-US" dirty="0" smtClean="0"/>
              <a:t>Ask permission to use Council Mode</a:t>
            </a:r>
          </a:p>
          <a:p>
            <a:pPr marL="457200" indent="-457200">
              <a:lnSpc>
                <a:spcPct val="150000"/>
              </a:lnSpc>
              <a:buFont typeface="+mj-lt"/>
              <a:buAutoNum type="arabicPeriod"/>
            </a:pPr>
            <a:r>
              <a:rPr lang="en-US" dirty="0" smtClean="0"/>
              <a:t>Explain Council Mode</a:t>
            </a:r>
          </a:p>
          <a:p>
            <a:pPr marL="457200" indent="-457200">
              <a:lnSpc>
                <a:spcPct val="150000"/>
              </a:lnSpc>
              <a:buFont typeface="+mj-lt"/>
              <a:buAutoNum type="arabicPeriod"/>
            </a:pPr>
            <a:r>
              <a:rPr lang="en-US" dirty="0" smtClean="0"/>
              <a:t>Choose a starting speaker and a time limit (usually 1 – 5 minutes)</a:t>
            </a:r>
          </a:p>
          <a:p>
            <a:pPr marL="457200" indent="-457200">
              <a:lnSpc>
                <a:spcPct val="150000"/>
              </a:lnSpc>
              <a:buFont typeface="+mj-lt"/>
              <a:buAutoNum type="arabicPeriod"/>
            </a:pPr>
            <a:r>
              <a:rPr lang="en-US" dirty="0" smtClean="0"/>
              <a:t>Remind the non-speakers to be in Active Listening mode only</a:t>
            </a:r>
          </a:p>
          <a:p>
            <a:pPr marL="457200" indent="-457200">
              <a:lnSpc>
                <a:spcPct val="150000"/>
              </a:lnSpc>
              <a:buFont typeface="+mj-lt"/>
              <a:buAutoNum type="arabicPeriod"/>
            </a:pPr>
            <a:r>
              <a:rPr lang="en-US" dirty="0" smtClean="0"/>
              <a:t>Enforce the no questions or comments rule if necessary by calling time out</a:t>
            </a:r>
          </a:p>
          <a:p>
            <a:pPr marL="457200" indent="-457200">
              <a:lnSpc>
                <a:spcPct val="150000"/>
              </a:lnSpc>
              <a:buFont typeface="+mj-lt"/>
              <a:buAutoNum type="arabicPeriod"/>
            </a:pPr>
            <a:r>
              <a:rPr lang="en-US" dirty="0" smtClean="0"/>
              <a:t>Take what you learn from Council Mode and re-enter Productive Conflict</a:t>
            </a:r>
            <a:endParaRPr lang="en-US" dirty="0"/>
          </a:p>
        </p:txBody>
      </p:sp>
    </p:spTree>
    <p:extLst>
      <p:ext uri="{BB962C8B-B14F-4D97-AF65-F5344CB8AC3E}">
        <p14:creationId xmlns:p14="http://schemas.microsoft.com/office/powerpoint/2010/main" val="34550893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Council Mode Exercise</a:t>
            </a:r>
            <a:endParaRPr lang="en-US"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4888" y="1113692"/>
            <a:ext cx="7134225" cy="54878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9324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Council Mode Exercise: Table Group Discussion</a:t>
            </a:r>
            <a:endParaRPr lang="en-US" dirty="0"/>
          </a:p>
        </p:txBody>
      </p:sp>
      <p:sp>
        <p:nvSpPr>
          <p:cNvPr id="4" name="Content Placeholder 3"/>
          <p:cNvSpPr>
            <a:spLocks noGrp="1"/>
          </p:cNvSpPr>
          <p:nvPr>
            <p:ph sz="quarter" idx="10"/>
          </p:nvPr>
        </p:nvSpPr>
        <p:spPr/>
        <p:txBody>
          <a:bodyPr/>
          <a:lstStyle/>
          <a:p>
            <a:pPr>
              <a:lnSpc>
                <a:spcPct val="150000"/>
              </a:lnSpc>
            </a:pPr>
            <a:r>
              <a:rPr lang="en-US" dirty="0" smtClean="0"/>
              <a:t>Choose a mildly controversial topic </a:t>
            </a:r>
          </a:p>
          <a:p>
            <a:pPr>
              <a:lnSpc>
                <a:spcPct val="150000"/>
              </a:lnSpc>
            </a:pPr>
            <a:r>
              <a:rPr lang="en-US" dirty="0" smtClean="0"/>
              <a:t>Choose a timekeeper: </a:t>
            </a:r>
            <a:r>
              <a:rPr lang="en-US" dirty="0"/>
              <a:t>1 minute per </a:t>
            </a:r>
            <a:r>
              <a:rPr lang="en-US" dirty="0" smtClean="0"/>
              <a:t>speaker</a:t>
            </a:r>
          </a:p>
          <a:p>
            <a:pPr>
              <a:lnSpc>
                <a:spcPct val="150000"/>
              </a:lnSpc>
            </a:pPr>
            <a:r>
              <a:rPr lang="en-US" dirty="0" smtClean="0"/>
              <a:t>Indicate a beginning speaker</a:t>
            </a:r>
          </a:p>
          <a:p>
            <a:pPr>
              <a:lnSpc>
                <a:spcPct val="150000"/>
              </a:lnSpc>
            </a:pPr>
            <a:r>
              <a:rPr lang="en-US" dirty="0" smtClean="0"/>
              <a:t>Remember:</a:t>
            </a:r>
          </a:p>
          <a:p>
            <a:pPr lvl="1">
              <a:lnSpc>
                <a:spcPct val="150000"/>
              </a:lnSpc>
            </a:pPr>
            <a:r>
              <a:rPr lang="en-US" dirty="0" smtClean="0"/>
              <a:t>Active Listening Mode</a:t>
            </a:r>
          </a:p>
          <a:p>
            <a:pPr lvl="1">
              <a:lnSpc>
                <a:spcPct val="150000"/>
              </a:lnSpc>
            </a:pPr>
            <a:r>
              <a:rPr lang="en-US" dirty="0" smtClean="0"/>
              <a:t>No Questions</a:t>
            </a:r>
          </a:p>
          <a:p>
            <a:pPr lvl="1">
              <a:lnSpc>
                <a:spcPct val="150000"/>
              </a:lnSpc>
            </a:pPr>
            <a:r>
              <a:rPr lang="en-US" dirty="0" smtClean="0"/>
              <a:t>No Comments</a:t>
            </a:r>
            <a:endParaRPr lang="en-US" dirty="0"/>
          </a:p>
        </p:txBody>
      </p:sp>
    </p:spTree>
    <p:extLst>
      <p:ext uri="{BB962C8B-B14F-4D97-AF65-F5344CB8AC3E}">
        <p14:creationId xmlns:p14="http://schemas.microsoft.com/office/powerpoint/2010/main" val="3260084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Council Mode Debrief</a:t>
            </a:r>
            <a:endParaRPr lang="en-US" dirty="0"/>
          </a:p>
        </p:txBody>
      </p:sp>
      <p:sp>
        <p:nvSpPr>
          <p:cNvPr id="4" name="Content Placeholder 3"/>
          <p:cNvSpPr>
            <a:spLocks noGrp="1"/>
          </p:cNvSpPr>
          <p:nvPr>
            <p:ph sz="quarter" idx="10"/>
          </p:nvPr>
        </p:nvSpPr>
        <p:spPr/>
        <p:txBody>
          <a:bodyPr/>
          <a:lstStyle/>
          <a:p>
            <a:pPr>
              <a:lnSpc>
                <a:spcPct val="150000"/>
              </a:lnSpc>
            </a:pPr>
            <a:r>
              <a:rPr lang="en-US" dirty="0" smtClean="0"/>
              <a:t>How did that feel?</a:t>
            </a:r>
          </a:p>
          <a:p>
            <a:pPr lvl="1">
              <a:lnSpc>
                <a:spcPct val="150000"/>
              </a:lnSpc>
            </a:pPr>
            <a:r>
              <a:rPr lang="en-US" dirty="0" smtClean="0"/>
              <a:t>As you listened?</a:t>
            </a:r>
            <a:endParaRPr lang="en-US" i="1" dirty="0" smtClean="0"/>
          </a:p>
          <a:p>
            <a:pPr lvl="1">
              <a:lnSpc>
                <a:spcPct val="150000"/>
              </a:lnSpc>
            </a:pPr>
            <a:r>
              <a:rPr lang="en-US" dirty="0" smtClean="0"/>
              <a:t>As the speaker?</a:t>
            </a:r>
          </a:p>
          <a:p>
            <a:pPr lvl="1">
              <a:lnSpc>
                <a:spcPct val="150000"/>
              </a:lnSpc>
            </a:pPr>
            <a:endParaRPr lang="en-US" dirty="0" smtClean="0"/>
          </a:p>
          <a:p>
            <a:pPr>
              <a:lnSpc>
                <a:spcPct val="150000"/>
              </a:lnSpc>
            </a:pPr>
            <a:r>
              <a:rPr lang="en-US" dirty="0" smtClean="0"/>
              <a:t>What did you learn?</a:t>
            </a:r>
          </a:p>
          <a:p>
            <a:pPr>
              <a:lnSpc>
                <a:spcPct val="150000"/>
              </a:lnSpc>
            </a:pPr>
            <a:endParaRPr lang="en-US" dirty="0" smtClean="0"/>
          </a:p>
          <a:p>
            <a:pPr>
              <a:lnSpc>
                <a:spcPct val="150000"/>
              </a:lnSpc>
            </a:pPr>
            <a:r>
              <a:rPr lang="en-US" dirty="0" smtClean="0"/>
              <a:t>Do you see any applicability for this approach?</a:t>
            </a:r>
            <a:endParaRPr lang="en-US" dirty="0"/>
          </a:p>
        </p:txBody>
      </p:sp>
    </p:spTree>
    <p:extLst>
      <p:ext uri="{BB962C8B-B14F-4D97-AF65-F5344CB8AC3E}">
        <p14:creationId xmlns:p14="http://schemas.microsoft.com/office/powerpoint/2010/main" val="31094419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laceholder 3" descr="ChairsORANGE.1.png"/>
          <p:cNvPicPr>
            <a:picLocks noGrp="1" noChangeAspect="1"/>
          </p:cNvPicPr>
          <p:nvPr>
            <p:ph type="tbl" sz="quarter" idx="15"/>
          </p:nvPr>
        </p:nvPicPr>
        <p:blipFill>
          <a:blip r:embed="rId2" cstate="print"/>
          <a:stretch>
            <a:fillRect/>
          </a:stretch>
        </p:blipFill>
        <p:spPr>
          <a:xfrm>
            <a:off x="1122286" y="1211848"/>
            <a:ext cx="6899429" cy="4434305"/>
          </a:xfrm>
        </p:spPr>
      </p:pic>
      <p:sp>
        <p:nvSpPr>
          <p:cNvPr id="5" name="Title 4"/>
          <p:cNvSpPr>
            <a:spLocks noGrp="1"/>
          </p:cNvSpPr>
          <p:nvPr>
            <p:ph type="title"/>
          </p:nvPr>
        </p:nvSpPr>
        <p:spPr>
          <a:xfrm>
            <a:off x="125797" y="260050"/>
            <a:ext cx="8936136" cy="419100"/>
          </a:xfrm>
        </p:spPr>
        <p:txBody>
          <a:bodyPr/>
          <a:lstStyle/>
          <a:p>
            <a:r>
              <a:rPr lang="en-US" dirty="0" smtClean="0"/>
              <a:t>Takeaways</a:t>
            </a:r>
            <a:endParaRPr lang="en-US" dirty="0"/>
          </a:p>
        </p:txBody>
      </p:sp>
    </p:spTree>
    <p:extLst>
      <p:ext uri="{BB962C8B-B14F-4D97-AF65-F5344CB8AC3E}">
        <p14:creationId xmlns:p14="http://schemas.microsoft.com/office/powerpoint/2010/main" val="1262023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Stagen">
      <a:dk1>
        <a:srgbClr val="000000"/>
      </a:dk1>
      <a:lt1>
        <a:srgbClr val="FFFFFF"/>
      </a:lt1>
      <a:dk2>
        <a:srgbClr val="3F3F3F"/>
      </a:dk2>
      <a:lt2>
        <a:srgbClr val="FFFFFF"/>
      </a:lt2>
      <a:accent1>
        <a:srgbClr val="70858B"/>
      </a:accent1>
      <a:accent2>
        <a:srgbClr val="C3D1D3"/>
      </a:accent2>
      <a:accent3>
        <a:srgbClr val="508D9E"/>
      </a:accent3>
      <a:accent4>
        <a:srgbClr val="5EA7C3"/>
      </a:accent4>
      <a:accent5>
        <a:srgbClr val="D8D8D8"/>
      </a:accent5>
      <a:accent6>
        <a:srgbClr val="9E2B1E"/>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6350">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bodyPr/>
      <a:lstStyle>
        <a:defPPr marL="228600" indent="-228600" eaLnBrk="0" hangingPunct="0">
          <a:spcBef>
            <a:spcPts val="600"/>
          </a:spcBef>
          <a:buFont typeface="Arial" pitchFamily="34" charset="0"/>
          <a:buChar char="•"/>
          <a:defRPr sz="1600" dirty="0">
            <a:latin typeface="+mn-lt"/>
            <a:ea typeface="ＭＳ Ｐゴシック" pitchFamily="-112" charset="-128"/>
          </a:defRPr>
        </a:defPPr>
      </a:lstStyle>
    </a:txDef>
  </a:objectDefaults>
  <a:extraClrSchemeLst/>
</a:theme>
</file>

<file path=ppt/theme/theme2.xml><?xml version="1.0" encoding="utf-8"?>
<a:theme xmlns:a="http://schemas.openxmlformats.org/drawingml/2006/main" name="Stagen Master Layouts">
  <a:themeElements>
    <a:clrScheme name="Stagen">
      <a:dk1>
        <a:srgbClr val="000000"/>
      </a:dk1>
      <a:lt1>
        <a:srgbClr val="FFFFFF"/>
      </a:lt1>
      <a:dk2>
        <a:srgbClr val="3F3F3F"/>
      </a:dk2>
      <a:lt2>
        <a:srgbClr val="FFFFFF"/>
      </a:lt2>
      <a:accent1>
        <a:srgbClr val="70858B"/>
      </a:accent1>
      <a:accent2>
        <a:srgbClr val="C3D1D3"/>
      </a:accent2>
      <a:accent3>
        <a:srgbClr val="508D9E"/>
      </a:accent3>
      <a:accent4>
        <a:srgbClr val="5EA7C3"/>
      </a:accent4>
      <a:accent5>
        <a:srgbClr val="D8D8D8"/>
      </a:accent5>
      <a:accent6>
        <a:srgbClr val="9E2B1E"/>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wrap="square" lIns="0" tIns="0" rIns="0" bIns="0" rtlCol="0">
        <a:noAutofit/>
      </a:bodyPr>
      <a:lstStyle>
        <a:defPPr marL="228600" indent="-228600" eaLnBrk="0" hangingPunct="0">
          <a:spcBef>
            <a:spcPts val="600"/>
          </a:spcBef>
          <a:buFont typeface="Arial" pitchFamily="34" charset="0"/>
          <a:buChar char="•"/>
          <a:defRPr dirty="0" smtClean="0">
            <a:latin typeface="+mn-lt"/>
            <a:ea typeface="ＭＳ Ｐゴシック" pitchFamily="-112" charset="-128"/>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274</Words>
  <Application>Microsoft Macintosh PowerPoint</Application>
  <PresentationFormat>On-screen Show (4:3)</PresentationFormat>
  <Paragraphs>40</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blank</vt:lpstr>
      <vt:lpstr>Stagen Master Layouts</vt:lpstr>
      <vt:lpstr>Council Mode</vt:lpstr>
      <vt:lpstr>Council Mode</vt:lpstr>
      <vt:lpstr>Council Mode Application to Modern Organizations</vt:lpstr>
      <vt:lpstr>Council Mode Practice</vt:lpstr>
      <vt:lpstr>Council Mode Exercise</vt:lpstr>
      <vt:lpstr>Council Mode Exercise: Table Group Discussion</vt:lpstr>
      <vt:lpstr>Council Mode Debrief</vt:lpstr>
      <vt:lpstr>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DRR on 1/18/13</dc:title>
  <dc:creator/>
  <dc:description>DRR on 1/18/13</dc:description>
  <cp:lastModifiedBy/>
  <cp:revision>1</cp:revision>
  <dcterms:created xsi:type="dcterms:W3CDTF">2011-03-25T20:51:04Z</dcterms:created>
  <dcterms:modified xsi:type="dcterms:W3CDTF">2017-08-08T01:27:08Z</dcterms:modified>
</cp:coreProperties>
</file>