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6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  <p:sldMasterId id="2147484041" r:id="rId3"/>
    <p:sldMasterId id="2147484089" r:id="rId4"/>
    <p:sldMasterId id="2147484143" r:id="rId5"/>
    <p:sldMasterId id="2147484197" r:id="rId6"/>
    <p:sldMasterId id="2147484222" r:id="rId7"/>
  </p:sldMasterIdLst>
  <p:notesMasterIdLst>
    <p:notesMasterId r:id="rId9"/>
  </p:notesMasterIdLst>
  <p:handoutMasterIdLst>
    <p:handoutMasterId r:id="rId10"/>
  </p:handoutMasterIdLst>
  <p:sldIdLst>
    <p:sldId id="438" r:id="rId8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432">
          <p15:clr>
            <a:srgbClr val="A4A3A4"/>
          </p15:clr>
        </p15:guide>
        <p15:guide id="6" pos="5664">
          <p15:clr>
            <a:srgbClr val="A4A3A4"/>
          </p15:clr>
        </p15:guide>
        <p15:guide id="7" pos="2304">
          <p15:clr>
            <a:srgbClr val="A4A3A4"/>
          </p15:clr>
        </p15:guide>
        <p15:guide id="8" pos="96">
          <p15:clr>
            <a:srgbClr val="A4A3A4"/>
          </p15:clr>
        </p15:guide>
        <p15:guide id="9" pos="50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E61"/>
    <a:srgbClr val="E19100"/>
    <a:srgbClr val="9E2B1E"/>
    <a:srgbClr val="0A82CC"/>
    <a:srgbClr val="465A8C"/>
    <a:srgbClr val="730B0B"/>
    <a:srgbClr val="EAD300"/>
    <a:srgbClr val="708B77"/>
    <a:srgbClr val="6C7C10"/>
    <a:srgbClr val="37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7" autoAdjust="0"/>
    <p:restoredTop sz="92432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-432" y="-112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132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2"/>
            <a:ext cx="3005138" cy="46132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7/25/17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90"/>
            <a:ext cx="3005138" cy="4613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7290"/>
            <a:ext cx="3005138" cy="4613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1328"/>
          </a:xfrm>
          <a:prstGeom prst="rect">
            <a:avLst/>
          </a:prstGeom>
        </p:spPr>
        <p:txBody>
          <a:bodyPr vert="horz" lIns="92367" tIns="46184" rIns="92367" bIns="46184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2"/>
            <a:ext cx="3005138" cy="461328"/>
          </a:xfrm>
          <a:prstGeom prst="rect">
            <a:avLst/>
          </a:prstGeom>
        </p:spPr>
        <p:txBody>
          <a:bodyPr vert="horz" lIns="92367" tIns="46184" rIns="92367" bIns="46184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7/25/17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7" tIns="46184" rIns="92367" bIns="461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40" y="4380231"/>
            <a:ext cx="5546725" cy="4148772"/>
          </a:xfrm>
          <a:prstGeom prst="rect">
            <a:avLst/>
          </a:prstGeom>
        </p:spPr>
        <p:txBody>
          <a:bodyPr vert="horz" lIns="92367" tIns="46184" rIns="92367" bIns="46184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90"/>
            <a:ext cx="3005138" cy="461328"/>
          </a:xfrm>
          <a:prstGeom prst="rect">
            <a:avLst/>
          </a:prstGeom>
        </p:spPr>
        <p:txBody>
          <a:bodyPr vert="horz" lIns="92367" tIns="46184" rIns="92367" bIns="46184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57290"/>
            <a:ext cx="3005138" cy="461328"/>
          </a:xfrm>
          <a:prstGeom prst="rect">
            <a:avLst/>
          </a:prstGeom>
        </p:spPr>
        <p:txBody>
          <a:bodyPr vert="horz" lIns="92367" tIns="46184" rIns="92367" bIns="46184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90563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7B027-79E3-46A3-928D-1E0541BB73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4974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384212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Situation: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942089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Challenges: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78784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Critical Questions: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1642280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787850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169670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699338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758406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137271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305296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379075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656183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0"/>
            <a:ext cx="4208463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14"/>
          <p:cNvSpPr>
            <a:spLocks noGrp="1"/>
          </p:cNvSpPr>
          <p:nvPr>
            <p:ph sz="quarter" idx="18"/>
          </p:nvPr>
        </p:nvSpPr>
        <p:spPr>
          <a:xfrm>
            <a:off x="4762499" y="1403350"/>
            <a:ext cx="4206875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9339015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88327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4"/>
          <p:cNvSpPr>
            <a:spLocks noGrp="1"/>
          </p:cNvSpPr>
          <p:nvPr>
            <p:ph sz="quarter" idx="18"/>
          </p:nvPr>
        </p:nvSpPr>
        <p:spPr>
          <a:xfrm>
            <a:off x="291195" y="1406750"/>
            <a:ext cx="4206240" cy="45720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sz="quarter" idx="19"/>
          </p:nvPr>
        </p:nvSpPr>
        <p:spPr>
          <a:xfrm>
            <a:off x="4634594" y="1406750"/>
            <a:ext cx="4206240" cy="45720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00316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507090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martArt Placeholder 2"/>
          <p:cNvSpPr>
            <a:spLocks noGrp="1"/>
          </p:cNvSpPr>
          <p:nvPr>
            <p:ph type="dgm" idx="1"/>
          </p:nvPr>
        </p:nvSpPr>
        <p:spPr>
          <a:xfrm>
            <a:off x="171449" y="1403350"/>
            <a:ext cx="8840789" cy="51815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5394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582758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Effort/Cost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95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954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8467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8467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2100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2100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3048000" y="4191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33769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2310026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0289268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045055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2398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20904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617586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9320547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982419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20835" y="2505722"/>
            <a:ext cx="7502330" cy="1096962"/>
            <a:chOff x="1489270" y="1295400"/>
            <a:chExt cx="7502330" cy="1096962"/>
          </a:xfrm>
        </p:grpSpPr>
        <p:sp>
          <p:nvSpPr>
            <p:cNvPr id="41" name="Freeform 4"/>
            <p:cNvSpPr>
              <a:spLocks/>
            </p:cNvSpPr>
            <p:nvPr userDrawn="1"/>
          </p:nvSpPr>
          <p:spPr bwMode="auto">
            <a:xfrm>
              <a:off x="148927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2700176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3911082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10"/>
            <p:cNvSpPr>
              <a:spLocks/>
            </p:cNvSpPr>
            <p:nvPr userDrawn="1"/>
          </p:nvSpPr>
          <p:spPr bwMode="auto">
            <a:xfrm>
              <a:off x="5121988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Freeform 16"/>
            <p:cNvSpPr>
              <a:spLocks/>
            </p:cNvSpPr>
            <p:nvPr userDrawn="1"/>
          </p:nvSpPr>
          <p:spPr bwMode="auto">
            <a:xfrm>
              <a:off x="6332894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754380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066800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286000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3469324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4709549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5907724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7147949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8210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1489270" y="1295400"/>
            <a:ext cx="7502330" cy="1096962"/>
            <a:chOff x="1489270" y="1295400"/>
            <a:chExt cx="7502330" cy="1096962"/>
          </a:xfrm>
        </p:grpSpPr>
        <p:sp>
          <p:nvSpPr>
            <p:cNvPr id="103" name="Freeform 4"/>
            <p:cNvSpPr>
              <a:spLocks/>
            </p:cNvSpPr>
            <p:nvPr userDrawn="1"/>
          </p:nvSpPr>
          <p:spPr bwMode="auto">
            <a:xfrm>
              <a:off x="148927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 userDrawn="1"/>
          </p:nvSpPr>
          <p:spPr bwMode="auto">
            <a:xfrm>
              <a:off x="2700176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8"/>
            <p:cNvSpPr>
              <a:spLocks/>
            </p:cNvSpPr>
            <p:nvPr userDrawn="1"/>
          </p:nvSpPr>
          <p:spPr bwMode="auto">
            <a:xfrm>
              <a:off x="3911082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0"/>
            <p:cNvSpPr>
              <a:spLocks/>
            </p:cNvSpPr>
            <p:nvPr userDrawn="1"/>
          </p:nvSpPr>
          <p:spPr bwMode="auto">
            <a:xfrm>
              <a:off x="5121988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16"/>
            <p:cNvSpPr>
              <a:spLocks/>
            </p:cNvSpPr>
            <p:nvPr userDrawn="1"/>
          </p:nvSpPr>
          <p:spPr bwMode="auto">
            <a:xfrm>
              <a:off x="6332894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8" name="Freeform 16"/>
            <p:cNvSpPr>
              <a:spLocks/>
            </p:cNvSpPr>
            <p:nvPr userDrawn="1"/>
          </p:nvSpPr>
          <p:spPr bwMode="auto">
            <a:xfrm>
              <a:off x="754380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9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752600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971800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1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155124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5395349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3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6593524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4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7833749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45745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6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0386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15903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515903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515903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2726809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2726809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2726809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937715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3937715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3937715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7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5148621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5148621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5148621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359527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59527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2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6359527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3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7570433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4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7570433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5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7570433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32171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10323" y="2514600"/>
            <a:ext cx="7523354" cy="1096962"/>
            <a:chOff x="990600" y="2438400"/>
            <a:chExt cx="7523354" cy="1096962"/>
          </a:xfrm>
        </p:grpSpPr>
        <p:sp>
          <p:nvSpPr>
            <p:cNvPr id="45" name="Freeform 4"/>
            <p:cNvSpPr>
              <a:spLocks/>
            </p:cNvSpPr>
            <p:nvPr userDrawn="1"/>
          </p:nvSpPr>
          <p:spPr bwMode="auto">
            <a:xfrm>
              <a:off x="990600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243921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3887834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5336451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Freeform 16"/>
            <p:cNvSpPr>
              <a:spLocks/>
            </p:cNvSpPr>
            <p:nvPr userDrawn="1"/>
          </p:nvSpPr>
          <p:spPr bwMode="auto">
            <a:xfrm>
              <a:off x="678506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137558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586175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034792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5483409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6932025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297262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1486002" y="1295400"/>
            <a:ext cx="7523354" cy="1096962"/>
            <a:chOff x="990600" y="2438400"/>
            <a:chExt cx="7523354" cy="1096962"/>
          </a:xfrm>
        </p:grpSpPr>
        <p:sp>
          <p:nvSpPr>
            <p:cNvPr id="103" name="Freeform 4"/>
            <p:cNvSpPr>
              <a:spLocks/>
            </p:cNvSpPr>
            <p:nvPr userDrawn="1"/>
          </p:nvSpPr>
          <p:spPr bwMode="auto">
            <a:xfrm>
              <a:off x="990600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 userDrawn="1"/>
          </p:nvSpPr>
          <p:spPr bwMode="auto">
            <a:xfrm>
              <a:off x="243921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8"/>
            <p:cNvSpPr>
              <a:spLocks/>
            </p:cNvSpPr>
            <p:nvPr userDrawn="1"/>
          </p:nvSpPr>
          <p:spPr bwMode="auto">
            <a:xfrm>
              <a:off x="3887834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0"/>
            <p:cNvSpPr>
              <a:spLocks/>
            </p:cNvSpPr>
            <p:nvPr userDrawn="1"/>
          </p:nvSpPr>
          <p:spPr bwMode="auto">
            <a:xfrm>
              <a:off x="5336451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16"/>
            <p:cNvSpPr>
              <a:spLocks/>
            </p:cNvSpPr>
            <p:nvPr userDrawn="1"/>
          </p:nvSpPr>
          <p:spPr bwMode="auto">
            <a:xfrm>
              <a:off x="678506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8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813237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9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261854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710471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1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6159088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7607704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3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45745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4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0386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6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5240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5240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15240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29704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29704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29704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4168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4168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44168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8632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58632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7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58632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8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7309598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7309598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7309598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67990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76300" y="2514600"/>
            <a:ext cx="7391400" cy="1295400"/>
            <a:chOff x="1295400" y="2743201"/>
            <a:chExt cx="7391400" cy="1295400"/>
          </a:xfrm>
        </p:grpSpPr>
        <p:sp>
          <p:nvSpPr>
            <p:cNvPr id="33" name="Freeform 4"/>
            <p:cNvSpPr>
              <a:spLocks/>
            </p:cNvSpPr>
            <p:nvPr userDrawn="1"/>
          </p:nvSpPr>
          <p:spPr bwMode="auto">
            <a:xfrm>
              <a:off x="12954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6"/>
            <p:cNvSpPr>
              <a:spLocks/>
            </p:cNvSpPr>
            <p:nvPr userDrawn="1"/>
          </p:nvSpPr>
          <p:spPr bwMode="auto">
            <a:xfrm>
              <a:off x="30226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47498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64770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286522" y="2517186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962922" y="2517187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715522" y="2517186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6468122" y="2517187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64761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Freeform 4"/>
          <p:cNvSpPr>
            <a:spLocks/>
          </p:cNvSpPr>
          <p:nvPr userDrawn="1"/>
        </p:nvSpPr>
        <p:spPr bwMode="auto">
          <a:xfrm>
            <a:off x="16002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8" name="Freeform 6"/>
          <p:cNvSpPr>
            <a:spLocks/>
          </p:cNvSpPr>
          <p:nvPr userDrawn="1"/>
        </p:nvSpPr>
        <p:spPr bwMode="auto">
          <a:xfrm>
            <a:off x="33274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 userDrawn="1"/>
        </p:nvSpPr>
        <p:spPr bwMode="auto">
          <a:xfrm>
            <a:off x="50546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" name="Freeform 10"/>
          <p:cNvSpPr>
            <a:spLocks/>
          </p:cNvSpPr>
          <p:nvPr userDrawn="1"/>
        </p:nvSpPr>
        <p:spPr bwMode="auto">
          <a:xfrm>
            <a:off x="67818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5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981200" y="1295399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657600" y="1295400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5410200" y="1295399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7162800" y="1295400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7432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1910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644590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644590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644590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407793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3407793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3407793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170996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170996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5170996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6934200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6934200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6934200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76778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38200" y="2514600"/>
            <a:ext cx="7467600" cy="1371601"/>
            <a:chOff x="1219200" y="1904997"/>
            <a:chExt cx="7467600" cy="1371601"/>
          </a:xfrm>
        </p:grpSpPr>
        <p:sp>
          <p:nvSpPr>
            <p:cNvPr id="27" name="Freeform 4"/>
            <p:cNvSpPr>
              <a:spLocks/>
            </p:cNvSpPr>
            <p:nvPr userDrawn="1"/>
          </p:nvSpPr>
          <p:spPr bwMode="auto">
            <a:xfrm>
              <a:off x="1219200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3552178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5885156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295400" y="2514600"/>
            <a:ext cx="1875778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622306" y="2514600"/>
            <a:ext cx="1881849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5972224" y="2514600"/>
            <a:ext cx="1876376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566326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Freeform 4"/>
          <p:cNvSpPr>
            <a:spLocks/>
          </p:cNvSpPr>
          <p:nvPr userDrawn="1"/>
        </p:nvSpPr>
        <p:spPr bwMode="auto">
          <a:xfrm>
            <a:off x="1600200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3933178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6266156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3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2086024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4424106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6750346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7432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198584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624318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624318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624318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965581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3965581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3965581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6306844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6306844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6306844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1786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298831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7551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AutoShape 3"/>
          <p:cNvSpPr>
            <a:spLocks noChangeArrowheads="1"/>
          </p:cNvSpPr>
          <p:nvPr userDrawn="1"/>
        </p:nvSpPr>
        <p:spPr bwMode="auto">
          <a:xfrm>
            <a:off x="1924713" y="2613732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73796" y="2628911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861681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AutoShape 3"/>
          <p:cNvSpPr>
            <a:spLocks noChangeArrowheads="1"/>
          </p:cNvSpPr>
          <p:nvPr userDrawn="1"/>
        </p:nvSpPr>
        <p:spPr bwMode="auto">
          <a:xfrm>
            <a:off x="1924713" y="2613732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73796" y="2628911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1332869" y="1896122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1952" y="1915539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089064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With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489986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012854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Elbow Connector 23"/>
          <p:cNvCxnSpPr>
            <a:stCxn id="5" idx="0"/>
            <a:endCxn id="4" idx="2"/>
          </p:cNvCxnSpPr>
          <p:nvPr userDrawn="1"/>
        </p:nvCxnSpPr>
        <p:spPr>
          <a:xfrm rot="5400000" flipH="1" flipV="1">
            <a:off x="4324350" y="1885950"/>
            <a:ext cx="457200" cy="381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0"/>
            <a:endCxn id="4" idx="2"/>
          </p:cNvCxnSpPr>
          <p:nvPr userDrawn="1"/>
        </p:nvCxnSpPr>
        <p:spPr>
          <a:xfrm rot="5400000" flipH="1" flipV="1">
            <a:off x="3105150" y="666750"/>
            <a:ext cx="457200" cy="24765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0"/>
            <a:endCxn id="4" idx="2"/>
          </p:cNvCxnSpPr>
          <p:nvPr userDrawn="1"/>
        </p:nvCxnSpPr>
        <p:spPr>
          <a:xfrm rot="16200000" flipV="1">
            <a:off x="5543550" y="704850"/>
            <a:ext cx="457200" cy="2400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1" idx="0"/>
            <a:endCxn id="6" idx="2"/>
          </p:cNvCxnSpPr>
          <p:nvPr userDrawn="1"/>
        </p:nvCxnSpPr>
        <p:spPr>
          <a:xfrm rot="5400000" flipH="1" flipV="1">
            <a:off x="19431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0" idx="0"/>
            <a:endCxn id="5" idx="2"/>
          </p:cNvCxnSpPr>
          <p:nvPr userDrawn="1"/>
        </p:nvCxnSpPr>
        <p:spPr>
          <a:xfrm rot="5400000" flipH="1" flipV="1">
            <a:off x="43815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2" idx="0"/>
            <a:endCxn id="7" idx="2"/>
          </p:cNvCxnSpPr>
          <p:nvPr userDrawn="1"/>
        </p:nvCxnSpPr>
        <p:spPr>
          <a:xfrm rot="5400000" flipH="1" flipV="1">
            <a:off x="68199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9" idx="0"/>
            <a:endCxn id="21" idx="2"/>
          </p:cNvCxnSpPr>
          <p:nvPr userDrawn="1"/>
        </p:nvCxnSpPr>
        <p:spPr>
          <a:xfrm rot="5400000" flipH="1" flipV="1">
            <a:off x="1276350" y="3219450"/>
            <a:ext cx="381000" cy="1257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8" idx="0"/>
            <a:endCxn id="21" idx="2"/>
          </p:cNvCxnSpPr>
          <p:nvPr userDrawn="1"/>
        </p:nvCxnSpPr>
        <p:spPr>
          <a:xfrm rot="16200000" flipV="1">
            <a:off x="2023110" y="3729990"/>
            <a:ext cx="381000" cy="2362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0" idx="0"/>
            <a:endCxn id="20" idx="2"/>
          </p:cNvCxnSpPr>
          <p:nvPr userDrawn="1"/>
        </p:nvCxnSpPr>
        <p:spPr>
          <a:xfrm rot="5400000" flipH="1" flipV="1">
            <a:off x="3989070" y="3493770"/>
            <a:ext cx="381000" cy="70866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1" idx="0"/>
            <a:endCxn id="20" idx="2"/>
          </p:cNvCxnSpPr>
          <p:nvPr userDrawn="1"/>
        </p:nvCxnSpPr>
        <p:spPr>
          <a:xfrm rot="16200000" flipV="1">
            <a:off x="4735830" y="3455670"/>
            <a:ext cx="381000" cy="78486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" idx="0"/>
            <a:endCxn id="22" idx="2"/>
          </p:cNvCxnSpPr>
          <p:nvPr userDrawn="1"/>
        </p:nvCxnSpPr>
        <p:spPr>
          <a:xfrm rot="5400000" flipH="1" flipV="1">
            <a:off x="6701790" y="3768090"/>
            <a:ext cx="381000" cy="1600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3" idx="0"/>
            <a:endCxn id="22" idx="2"/>
          </p:cNvCxnSpPr>
          <p:nvPr userDrawn="1"/>
        </p:nvCxnSpPr>
        <p:spPr>
          <a:xfrm rot="16200000" flipV="1">
            <a:off x="7448550" y="3181350"/>
            <a:ext cx="381000" cy="13335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0"/>
            <a:endCxn id="9" idx="2"/>
          </p:cNvCxnSpPr>
          <p:nvPr userDrawn="1"/>
        </p:nvCxnSpPr>
        <p:spPr>
          <a:xfrm rot="5400000" flipH="1" flipV="1">
            <a:off x="609600" y="4876800"/>
            <a:ext cx="457200" cy="127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4" idx="0"/>
            <a:endCxn id="8" idx="2"/>
          </p:cNvCxnSpPr>
          <p:nvPr userDrawn="1"/>
        </p:nvCxnSpPr>
        <p:spPr>
          <a:xfrm rot="5400000" flipH="1" flipV="1">
            <a:off x="210312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6" idx="0"/>
            <a:endCxn id="10" idx="2"/>
          </p:cNvCxnSpPr>
          <p:nvPr userDrawn="1"/>
        </p:nvCxnSpPr>
        <p:spPr>
          <a:xfrm rot="5400000" flipH="1" flipV="1">
            <a:off x="359664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7" idx="0"/>
            <a:endCxn id="11" idx="2"/>
          </p:cNvCxnSpPr>
          <p:nvPr userDrawn="1"/>
        </p:nvCxnSpPr>
        <p:spPr>
          <a:xfrm rot="5400000" flipH="1" flipV="1">
            <a:off x="509016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8" idx="0"/>
            <a:endCxn id="12" idx="2"/>
          </p:cNvCxnSpPr>
          <p:nvPr userDrawn="1"/>
        </p:nvCxnSpPr>
        <p:spPr>
          <a:xfrm rot="5400000" flipH="1" flipV="1">
            <a:off x="658368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9" idx="0"/>
            <a:endCxn id="13" idx="2"/>
          </p:cNvCxnSpPr>
          <p:nvPr userDrawn="1"/>
        </p:nvCxnSpPr>
        <p:spPr>
          <a:xfrm rot="5400000" flipH="1" flipV="1">
            <a:off x="807720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59165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Elbow Connector 23"/>
          <p:cNvCxnSpPr>
            <a:stCxn id="5" idx="0"/>
            <a:endCxn id="4" idx="2"/>
          </p:cNvCxnSpPr>
          <p:nvPr userDrawn="1"/>
        </p:nvCxnSpPr>
        <p:spPr>
          <a:xfrm rot="5400000" flipH="1" flipV="1">
            <a:off x="3638550" y="971550"/>
            <a:ext cx="228600" cy="1638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0"/>
            <a:endCxn id="4" idx="2"/>
          </p:cNvCxnSpPr>
          <p:nvPr userDrawn="1"/>
        </p:nvCxnSpPr>
        <p:spPr>
          <a:xfrm rot="16200000" flipV="1">
            <a:off x="5276850" y="971550"/>
            <a:ext cx="228600" cy="1638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8" idx="0"/>
            <a:endCxn id="5" idx="2"/>
          </p:cNvCxnSpPr>
          <p:nvPr userDrawn="1"/>
        </p:nvCxnSpPr>
        <p:spPr>
          <a:xfrm rot="5400000" flipH="1" flipV="1">
            <a:off x="1866900" y="1828800"/>
            <a:ext cx="381000" cy="17526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0"/>
            <a:endCxn id="5" idx="2"/>
          </p:cNvCxnSpPr>
          <p:nvPr userDrawn="1"/>
        </p:nvCxnSpPr>
        <p:spPr>
          <a:xfrm rot="16200000" flipV="1">
            <a:off x="2997200" y="2451100"/>
            <a:ext cx="381000" cy="5080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0" idx="0"/>
            <a:endCxn id="6" idx="2"/>
          </p:cNvCxnSpPr>
          <p:nvPr userDrawn="1"/>
        </p:nvCxnSpPr>
        <p:spPr>
          <a:xfrm rot="5400000" flipH="1" flipV="1">
            <a:off x="5765800" y="2451100"/>
            <a:ext cx="381000" cy="5080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1" idx="0"/>
            <a:endCxn id="6" idx="2"/>
          </p:cNvCxnSpPr>
          <p:nvPr userDrawn="1"/>
        </p:nvCxnSpPr>
        <p:spPr>
          <a:xfrm rot="16200000" flipV="1">
            <a:off x="6896100" y="1828800"/>
            <a:ext cx="381000" cy="17526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2" idx="0"/>
            <a:endCxn id="8" idx="2"/>
          </p:cNvCxnSpPr>
          <p:nvPr userDrawn="1"/>
        </p:nvCxnSpPr>
        <p:spPr>
          <a:xfrm rot="5400000" flipH="1" flipV="1">
            <a:off x="742950" y="3600450"/>
            <a:ext cx="533400" cy="3429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3" idx="0"/>
            <a:endCxn id="8" idx="2"/>
          </p:cNvCxnSpPr>
          <p:nvPr userDrawn="1"/>
        </p:nvCxnSpPr>
        <p:spPr>
          <a:xfrm rot="16200000" flipV="1">
            <a:off x="1489710" y="3196590"/>
            <a:ext cx="533400" cy="11506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0"/>
            <a:endCxn id="9" idx="2"/>
          </p:cNvCxnSpPr>
          <p:nvPr userDrawn="1"/>
        </p:nvCxnSpPr>
        <p:spPr>
          <a:xfrm rot="16200000" flipV="1">
            <a:off x="3366770" y="3580130"/>
            <a:ext cx="533400" cy="38354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5" idx="0"/>
            <a:endCxn id="10" idx="2"/>
          </p:cNvCxnSpPr>
          <p:nvPr userDrawn="1"/>
        </p:nvCxnSpPr>
        <p:spPr>
          <a:xfrm rot="5400000" flipH="1" flipV="1">
            <a:off x="5243830" y="3580130"/>
            <a:ext cx="533400" cy="38354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6" idx="0"/>
            <a:endCxn id="10" idx="2"/>
          </p:cNvCxnSpPr>
          <p:nvPr userDrawn="1"/>
        </p:nvCxnSpPr>
        <p:spPr>
          <a:xfrm rot="16200000" flipV="1">
            <a:off x="5990590" y="3216910"/>
            <a:ext cx="533400" cy="110998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7" idx="0"/>
            <a:endCxn id="11" idx="2"/>
          </p:cNvCxnSpPr>
          <p:nvPr userDrawn="1"/>
        </p:nvCxnSpPr>
        <p:spPr>
          <a:xfrm rot="16200000" flipV="1">
            <a:off x="7867650" y="3600450"/>
            <a:ext cx="533400" cy="3429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0"/>
            <a:endCxn id="13" idx="2"/>
          </p:cNvCxnSpPr>
          <p:nvPr userDrawn="1"/>
        </p:nvCxnSpPr>
        <p:spPr>
          <a:xfrm rot="5400000" flipH="1" flipV="1">
            <a:off x="131826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9" idx="0"/>
            <a:endCxn id="13" idx="2"/>
          </p:cNvCxnSpPr>
          <p:nvPr userDrawn="1"/>
        </p:nvCxnSpPr>
        <p:spPr>
          <a:xfrm rot="5400000" flipH="1" flipV="1">
            <a:off x="206502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0" idx="0"/>
            <a:endCxn id="15" idx="2"/>
          </p:cNvCxnSpPr>
          <p:nvPr userDrawn="1"/>
        </p:nvCxnSpPr>
        <p:spPr>
          <a:xfrm rot="5400000" flipH="1" flipV="1">
            <a:off x="430530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1" idx="0"/>
            <a:endCxn id="15" idx="2"/>
          </p:cNvCxnSpPr>
          <p:nvPr userDrawn="1"/>
        </p:nvCxnSpPr>
        <p:spPr>
          <a:xfrm rot="5400000" flipH="1" flipV="1">
            <a:off x="505206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2" idx="0"/>
            <a:endCxn id="17" idx="2"/>
          </p:cNvCxnSpPr>
          <p:nvPr userDrawn="1"/>
        </p:nvCxnSpPr>
        <p:spPr>
          <a:xfrm rot="5400000" flipH="1" flipV="1">
            <a:off x="729234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3" idx="0"/>
            <a:endCxn id="17" idx="2"/>
          </p:cNvCxnSpPr>
          <p:nvPr userDrawn="1"/>
        </p:nvCxnSpPr>
        <p:spPr>
          <a:xfrm rot="5400000" flipH="1" flipV="1">
            <a:off x="803910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37219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7104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830263"/>
            <a:ext cx="2834640" cy="5754688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7193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56864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1619250"/>
            <a:ext cx="4206240" cy="49657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4943" y="830263"/>
            <a:ext cx="4206240" cy="6858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41259" y="1619250"/>
            <a:ext cx="4206240" cy="49657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62500" y="826513"/>
            <a:ext cx="4206240" cy="6858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6800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828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23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5883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472201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876241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74067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9275873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97913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78491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96692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384212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Situation: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942089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Challenges: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78784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Critical Questions: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6684822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922987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3589412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368446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395653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031128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3340863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559869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5397746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0"/>
            <a:ext cx="4208463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14"/>
          <p:cNvSpPr>
            <a:spLocks noGrp="1"/>
          </p:cNvSpPr>
          <p:nvPr>
            <p:ph sz="quarter" idx="18"/>
          </p:nvPr>
        </p:nvSpPr>
        <p:spPr>
          <a:xfrm>
            <a:off x="4762499" y="1403350"/>
            <a:ext cx="4206875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2193812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96405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4"/>
          <p:cNvSpPr>
            <a:spLocks noGrp="1"/>
          </p:cNvSpPr>
          <p:nvPr>
            <p:ph sz="quarter" idx="18"/>
          </p:nvPr>
        </p:nvSpPr>
        <p:spPr>
          <a:xfrm>
            <a:off x="291195" y="1406750"/>
            <a:ext cx="4206240" cy="45720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sz="quarter" idx="19"/>
          </p:nvPr>
        </p:nvSpPr>
        <p:spPr>
          <a:xfrm>
            <a:off x="4634594" y="1406750"/>
            <a:ext cx="4206240" cy="45720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1484202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42706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martArt Placeholder 2"/>
          <p:cNvSpPr>
            <a:spLocks noGrp="1"/>
          </p:cNvSpPr>
          <p:nvPr>
            <p:ph type="dgm" idx="1"/>
          </p:nvPr>
        </p:nvSpPr>
        <p:spPr>
          <a:xfrm>
            <a:off x="171449" y="1403350"/>
            <a:ext cx="8840789" cy="51815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89128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7112885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Effort/Cost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95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954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8467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8467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2100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2100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3048000" y="4191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39479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18435260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9841088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270254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6731580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8581512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1770452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1884828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3271380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20835" y="2505722"/>
            <a:ext cx="7502330" cy="1096962"/>
            <a:chOff x="1489270" y="1295400"/>
            <a:chExt cx="7502330" cy="1096962"/>
          </a:xfrm>
        </p:grpSpPr>
        <p:sp>
          <p:nvSpPr>
            <p:cNvPr id="41" name="Freeform 4"/>
            <p:cNvSpPr>
              <a:spLocks/>
            </p:cNvSpPr>
            <p:nvPr userDrawn="1"/>
          </p:nvSpPr>
          <p:spPr bwMode="auto">
            <a:xfrm>
              <a:off x="148927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2700176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3911082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10"/>
            <p:cNvSpPr>
              <a:spLocks/>
            </p:cNvSpPr>
            <p:nvPr userDrawn="1"/>
          </p:nvSpPr>
          <p:spPr bwMode="auto">
            <a:xfrm>
              <a:off x="5121988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Freeform 16"/>
            <p:cNvSpPr>
              <a:spLocks/>
            </p:cNvSpPr>
            <p:nvPr userDrawn="1"/>
          </p:nvSpPr>
          <p:spPr bwMode="auto">
            <a:xfrm>
              <a:off x="6332894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754380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066800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286000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3469324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4709549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5907724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7147949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447954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1489270" y="1295400"/>
            <a:ext cx="7502330" cy="1096962"/>
            <a:chOff x="1489270" y="1295400"/>
            <a:chExt cx="7502330" cy="1096962"/>
          </a:xfrm>
        </p:grpSpPr>
        <p:sp>
          <p:nvSpPr>
            <p:cNvPr id="103" name="Freeform 4"/>
            <p:cNvSpPr>
              <a:spLocks/>
            </p:cNvSpPr>
            <p:nvPr userDrawn="1"/>
          </p:nvSpPr>
          <p:spPr bwMode="auto">
            <a:xfrm>
              <a:off x="148927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 userDrawn="1"/>
          </p:nvSpPr>
          <p:spPr bwMode="auto">
            <a:xfrm>
              <a:off x="2700176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8"/>
            <p:cNvSpPr>
              <a:spLocks/>
            </p:cNvSpPr>
            <p:nvPr userDrawn="1"/>
          </p:nvSpPr>
          <p:spPr bwMode="auto">
            <a:xfrm>
              <a:off x="3911082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0"/>
            <p:cNvSpPr>
              <a:spLocks/>
            </p:cNvSpPr>
            <p:nvPr userDrawn="1"/>
          </p:nvSpPr>
          <p:spPr bwMode="auto">
            <a:xfrm>
              <a:off x="5121988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16"/>
            <p:cNvSpPr>
              <a:spLocks/>
            </p:cNvSpPr>
            <p:nvPr userDrawn="1"/>
          </p:nvSpPr>
          <p:spPr bwMode="auto">
            <a:xfrm>
              <a:off x="6332894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8" name="Freeform 16"/>
            <p:cNvSpPr>
              <a:spLocks/>
            </p:cNvSpPr>
            <p:nvPr userDrawn="1"/>
          </p:nvSpPr>
          <p:spPr bwMode="auto">
            <a:xfrm>
              <a:off x="754380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9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752600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971800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1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155124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5395349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3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6593524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4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7833749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45745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6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0386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15903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515903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515903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2726809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2726809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2726809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937715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3937715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3937715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7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5148621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5148621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5148621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359527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59527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2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6359527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3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7570433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4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7570433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5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7570433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44771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10323" y="2514600"/>
            <a:ext cx="7523354" cy="1096962"/>
            <a:chOff x="990600" y="2438400"/>
            <a:chExt cx="7523354" cy="1096962"/>
          </a:xfrm>
        </p:grpSpPr>
        <p:sp>
          <p:nvSpPr>
            <p:cNvPr id="45" name="Freeform 4"/>
            <p:cNvSpPr>
              <a:spLocks/>
            </p:cNvSpPr>
            <p:nvPr userDrawn="1"/>
          </p:nvSpPr>
          <p:spPr bwMode="auto">
            <a:xfrm>
              <a:off x="990600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243921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3887834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5336451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Freeform 16"/>
            <p:cNvSpPr>
              <a:spLocks/>
            </p:cNvSpPr>
            <p:nvPr userDrawn="1"/>
          </p:nvSpPr>
          <p:spPr bwMode="auto">
            <a:xfrm>
              <a:off x="678506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137558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586175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034792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5483409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6932025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63164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1486002" y="1295400"/>
            <a:ext cx="7523354" cy="1096962"/>
            <a:chOff x="990600" y="2438400"/>
            <a:chExt cx="7523354" cy="1096962"/>
          </a:xfrm>
        </p:grpSpPr>
        <p:sp>
          <p:nvSpPr>
            <p:cNvPr id="103" name="Freeform 4"/>
            <p:cNvSpPr>
              <a:spLocks/>
            </p:cNvSpPr>
            <p:nvPr userDrawn="1"/>
          </p:nvSpPr>
          <p:spPr bwMode="auto">
            <a:xfrm>
              <a:off x="990600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 userDrawn="1"/>
          </p:nvSpPr>
          <p:spPr bwMode="auto">
            <a:xfrm>
              <a:off x="243921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8"/>
            <p:cNvSpPr>
              <a:spLocks/>
            </p:cNvSpPr>
            <p:nvPr userDrawn="1"/>
          </p:nvSpPr>
          <p:spPr bwMode="auto">
            <a:xfrm>
              <a:off x="3887834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0"/>
            <p:cNvSpPr>
              <a:spLocks/>
            </p:cNvSpPr>
            <p:nvPr userDrawn="1"/>
          </p:nvSpPr>
          <p:spPr bwMode="auto">
            <a:xfrm>
              <a:off x="5336451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16"/>
            <p:cNvSpPr>
              <a:spLocks/>
            </p:cNvSpPr>
            <p:nvPr userDrawn="1"/>
          </p:nvSpPr>
          <p:spPr bwMode="auto">
            <a:xfrm>
              <a:off x="678506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8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813237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9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261854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710471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1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6159088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7607704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3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45745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4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0386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6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5240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5240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15240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29704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29704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29704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4168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4168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44168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8632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58632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7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58632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8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7309598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7309598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7309598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342279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76300" y="2514600"/>
            <a:ext cx="7391400" cy="1295400"/>
            <a:chOff x="1295400" y="2743201"/>
            <a:chExt cx="7391400" cy="1295400"/>
          </a:xfrm>
        </p:grpSpPr>
        <p:sp>
          <p:nvSpPr>
            <p:cNvPr id="33" name="Freeform 4"/>
            <p:cNvSpPr>
              <a:spLocks/>
            </p:cNvSpPr>
            <p:nvPr userDrawn="1"/>
          </p:nvSpPr>
          <p:spPr bwMode="auto">
            <a:xfrm>
              <a:off x="12954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6"/>
            <p:cNvSpPr>
              <a:spLocks/>
            </p:cNvSpPr>
            <p:nvPr userDrawn="1"/>
          </p:nvSpPr>
          <p:spPr bwMode="auto">
            <a:xfrm>
              <a:off x="30226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47498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64770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286522" y="2517186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962922" y="2517187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715522" y="2517186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6468122" y="2517187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718619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Freeform 4"/>
          <p:cNvSpPr>
            <a:spLocks/>
          </p:cNvSpPr>
          <p:nvPr userDrawn="1"/>
        </p:nvSpPr>
        <p:spPr bwMode="auto">
          <a:xfrm>
            <a:off x="16002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8" name="Freeform 6"/>
          <p:cNvSpPr>
            <a:spLocks/>
          </p:cNvSpPr>
          <p:nvPr userDrawn="1"/>
        </p:nvSpPr>
        <p:spPr bwMode="auto">
          <a:xfrm>
            <a:off x="33274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 userDrawn="1"/>
        </p:nvSpPr>
        <p:spPr bwMode="auto">
          <a:xfrm>
            <a:off x="50546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" name="Freeform 10"/>
          <p:cNvSpPr>
            <a:spLocks/>
          </p:cNvSpPr>
          <p:nvPr userDrawn="1"/>
        </p:nvSpPr>
        <p:spPr bwMode="auto">
          <a:xfrm>
            <a:off x="67818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5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981200" y="1295399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657600" y="1295400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5410200" y="1295399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7162800" y="1295400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7432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1910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644590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644590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644590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407793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3407793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3407793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170996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170996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5170996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6934200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6934200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6934200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553583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38200" y="2514600"/>
            <a:ext cx="7467600" cy="1371601"/>
            <a:chOff x="1219200" y="1904997"/>
            <a:chExt cx="7467600" cy="1371601"/>
          </a:xfrm>
        </p:grpSpPr>
        <p:sp>
          <p:nvSpPr>
            <p:cNvPr id="27" name="Freeform 4"/>
            <p:cNvSpPr>
              <a:spLocks/>
            </p:cNvSpPr>
            <p:nvPr userDrawn="1"/>
          </p:nvSpPr>
          <p:spPr bwMode="auto">
            <a:xfrm>
              <a:off x="1219200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3552178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5885156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295400" y="2514600"/>
            <a:ext cx="1875778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622306" y="2514600"/>
            <a:ext cx="1881849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5972224" y="2514600"/>
            <a:ext cx="1876376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039105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Freeform 4"/>
          <p:cNvSpPr>
            <a:spLocks/>
          </p:cNvSpPr>
          <p:nvPr userDrawn="1"/>
        </p:nvSpPr>
        <p:spPr bwMode="auto">
          <a:xfrm>
            <a:off x="1600200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3933178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6266156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3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2086024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4424106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6750346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7432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198584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624318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624318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624318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965581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3965581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3965581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6306844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6306844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6306844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05894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703204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925286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AutoShape 3"/>
          <p:cNvSpPr>
            <a:spLocks noChangeArrowheads="1"/>
          </p:cNvSpPr>
          <p:nvPr userDrawn="1"/>
        </p:nvSpPr>
        <p:spPr bwMode="auto">
          <a:xfrm>
            <a:off x="1924713" y="2613732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73796" y="2628911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573492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AutoShape 3"/>
          <p:cNvSpPr>
            <a:spLocks noChangeArrowheads="1"/>
          </p:cNvSpPr>
          <p:nvPr userDrawn="1"/>
        </p:nvSpPr>
        <p:spPr bwMode="auto">
          <a:xfrm>
            <a:off x="1924713" y="2613732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73796" y="2628911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1332869" y="1896122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1952" y="1915539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42009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With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431970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847807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Elbow Connector 23"/>
          <p:cNvCxnSpPr>
            <a:stCxn id="5" idx="0"/>
            <a:endCxn id="4" idx="2"/>
          </p:cNvCxnSpPr>
          <p:nvPr userDrawn="1"/>
        </p:nvCxnSpPr>
        <p:spPr>
          <a:xfrm rot="5400000" flipH="1" flipV="1">
            <a:off x="4324350" y="1885950"/>
            <a:ext cx="457200" cy="381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0"/>
            <a:endCxn id="4" idx="2"/>
          </p:cNvCxnSpPr>
          <p:nvPr userDrawn="1"/>
        </p:nvCxnSpPr>
        <p:spPr>
          <a:xfrm rot="5400000" flipH="1" flipV="1">
            <a:off x="3105150" y="666750"/>
            <a:ext cx="457200" cy="24765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0"/>
            <a:endCxn id="4" idx="2"/>
          </p:cNvCxnSpPr>
          <p:nvPr userDrawn="1"/>
        </p:nvCxnSpPr>
        <p:spPr>
          <a:xfrm rot="16200000" flipV="1">
            <a:off x="5543550" y="704850"/>
            <a:ext cx="457200" cy="2400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1" idx="0"/>
            <a:endCxn id="6" idx="2"/>
          </p:cNvCxnSpPr>
          <p:nvPr userDrawn="1"/>
        </p:nvCxnSpPr>
        <p:spPr>
          <a:xfrm rot="5400000" flipH="1" flipV="1">
            <a:off x="19431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0" idx="0"/>
            <a:endCxn id="5" idx="2"/>
          </p:cNvCxnSpPr>
          <p:nvPr userDrawn="1"/>
        </p:nvCxnSpPr>
        <p:spPr>
          <a:xfrm rot="5400000" flipH="1" flipV="1">
            <a:off x="43815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2" idx="0"/>
            <a:endCxn id="7" idx="2"/>
          </p:cNvCxnSpPr>
          <p:nvPr userDrawn="1"/>
        </p:nvCxnSpPr>
        <p:spPr>
          <a:xfrm rot="5400000" flipH="1" flipV="1">
            <a:off x="68199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9" idx="0"/>
            <a:endCxn id="21" idx="2"/>
          </p:cNvCxnSpPr>
          <p:nvPr userDrawn="1"/>
        </p:nvCxnSpPr>
        <p:spPr>
          <a:xfrm rot="5400000" flipH="1" flipV="1">
            <a:off x="1276350" y="3219450"/>
            <a:ext cx="381000" cy="1257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8" idx="0"/>
            <a:endCxn id="21" idx="2"/>
          </p:cNvCxnSpPr>
          <p:nvPr userDrawn="1"/>
        </p:nvCxnSpPr>
        <p:spPr>
          <a:xfrm rot="16200000" flipV="1">
            <a:off x="2023110" y="3729990"/>
            <a:ext cx="381000" cy="2362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0" idx="0"/>
            <a:endCxn id="20" idx="2"/>
          </p:cNvCxnSpPr>
          <p:nvPr userDrawn="1"/>
        </p:nvCxnSpPr>
        <p:spPr>
          <a:xfrm rot="5400000" flipH="1" flipV="1">
            <a:off x="3989070" y="3493770"/>
            <a:ext cx="381000" cy="70866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1" idx="0"/>
            <a:endCxn id="20" idx="2"/>
          </p:cNvCxnSpPr>
          <p:nvPr userDrawn="1"/>
        </p:nvCxnSpPr>
        <p:spPr>
          <a:xfrm rot="16200000" flipV="1">
            <a:off x="4735830" y="3455670"/>
            <a:ext cx="381000" cy="78486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" idx="0"/>
            <a:endCxn id="22" idx="2"/>
          </p:cNvCxnSpPr>
          <p:nvPr userDrawn="1"/>
        </p:nvCxnSpPr>
        <p:spPr>
          <a:xfrm rot="5400000" flipH="1" flipV="1">
            <a:off x="6701790" y="3768090"/>
            <a:ext cx="381000" cy="1600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3" idx="0"/>
            <a:endCxn id="22" idx="2"/>
          </p:cNvCxnSpPr>
          <p:nvPr userDrawn="1"/>
        </p:nvCxnSpPr>
        <p:spPr>
          <a:xfrm rot="16200000" flipV="1">
            <a:off x="7448550" y="3181350"/>
            <a:ext cx="381000" cy="13335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0"/>
            <a:endCxn id="9" idx="2"/>
          </p:cNvCxnSpPr>
          <p:nvPr userDrawn="1"/>
        </p:nvCxnSpPr>
        <p:spPr>
          <a:xfrm rot="5400000" flipH="1" flipV="1">
            <a:off x="609600" y="4876800"/>
            <a:ext cx="457200" cy="127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4" idx="0"/>
            <a:endCxn id="8" idx="2"/>
          </p:cNvCxnSpPr>
          <p:nvPr userDrawn="1"/>
        </p:nvCxnSpPr>
        <p:spPr>
          <a:xfrm rot="5400000" flipH="1" flipV="1">
            <a:off x="210312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6" idx="0"/>
            <a:endCxn id="10" idx="2"/>
          </p:cNvCxnSpPr>
          <p:nvPr userDrawn="1"/>
        </p:nvCxnSpPr>
        <p:spPr>
          <a:xfrm rot="5400000" flipH="1" flipV="1">
            <a:off x="359664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7" idx="0"/>
            <a:endCxn id="11" idx="2"/>
          </p:cNvCxnSpPr>
          <p:nvPr userDrawn="1"/>
        </p:nvCxnSpPr>
        <p:spPr>
          <a:xfrm rot="5400000" flipH="1" flipV="1">
            <a:off x="509016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8" idx="0"/>
            <a:endCxn id="12" idx="2"/>
          </p:cNvCxnSpPr>
          <p:nvPr userDrawn="1"/>
        </p:nvCxnSpPr>
        <p:spPr>
          <a:xfrm rot="5400000" flipH="1" flipV="1">
            <a:off x="658368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9" idx="0"/>
            <a:endCxn id="13" idx="2"/>
          </p:cNvCxnSpPr>
          <p:nvPr userDrawn="1"/>
        </p:nvCxnSpPr>
        <p:spPr>
          <a:xfrm rot="5400000" flipH="1" flipV="1">
            <a:off x="807720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101436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Elbow Connector 23"/>
          <p:cNvCxnSpPr>
            <a:stCxn id="5" idx="0"/>
            <a:endCxn id="4" idx="2"/>
          </p:cNvCxnSpPr>
          <p:nvPr userDrawn="1"/>
        </p:nvCxnSpPr>
        <p:spPr>
          <a:xfrm rot="5400000" flipH="1" flipV="1">
            <a:off x="3638550" y="971550"/>
            <a:ext cx="228600" cy="1638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0"/>
            <a:endCxn id="4" idx="2"/>
          </p:cNvCxnSpPr>
          <p:nvPr userDrawn="1"/>
        </p:nvCxnSpPr>
        <p:spPr>
          <a:xfrm rot="16200000" flipV="1">
            <a:off x="5276850" y="971550"/>
            <a:ext cx="228600" cy="1638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8" idx="0"/>
            <a:endCxn id="5" idx="2"/>
          </p:cNvCxnSpPr>
          <p:nvPr userDrawn="1"/>
        </p:nvCxnSpPr>
        <p:spPr>
          <a:xfrm rot="5400000" flipH="1" flipV="1">
            <a:off x="1866900" y="1828800"/>
            <a:ext cx="381000" cy="17526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0"/>
            <a:endCxn id="5" idx="2"/>
          </p:cNvCxnSpPr>
          <p:nvPr userDrawn="1"/>
        </p:nvCxnSpPr>
        <p:spPr>
          <a:xfrm rot="16200000" flipV="1">
            <a:off x="2997200" y="2451100"/>
            <a:ext cx="381000" cy="5080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0" idx="0"/>
            <a:endCxn id="6" idx="2"/>
          </p:cNvCxnSpPr>
          <p:nvPr userDrawn="1"/>
        </p:nvCxnSpPr>
        <p:spPr>
          <a:xfrm rot="5400000" flipH="1" flipV="1">
            <a:off x="5765800" y="2451100"/>
            <a:ext cx="381000" cy="5080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1" idx="0"/>
            <a:endCxn id="6" idx="2"/>
          </p:cNvCxnSpPr>
          <p:nvPr userDrawn="1"/>
        </p:nvCxnSpPr>
        <p:spPr>
          <a:xfrm rot="16200000" flipV="1">
            <a:off x="6896100" y="1828800"/>
            <a:ext cx="381000" cy="17526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2" idx="0"/>
            <a:endCxn id="8" idx="2"/>
          </p:cNvCxnSpPr>
          <p:nvPr userDrawn="1"/>
        </p:nvCxnSpPr>
        <p:spPr>
          <a:xfrm rot="5400000" flipH="1" flipV="1">
            <a:off x="742950" y="3600450"/>
            <a:ext cx="533400" cy="3429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3" idx="0"/>
            <a:endCxn id="8" idx="2"/>
          </p:cNvCxnSpPr>
          <p:nvPr userDrawn="1"/>
        </p:nvCxnSpPr>
        <p:spPr>
          <a:xfrm rot="16200000" flipV="1">
            <a:off x="1489710" y="3196590"/>
            <a:ext cx="533400" cy="11506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0"/>
            <a:endCxn id="9" idx="2"/>
          </p:cNvCxnSpPr>
          <p:nvPr userDrawn="1"/>
        </p:nvCxnSpPr>
        <p:spPr>
          <a:xfrm rot="16200000" flipV="1">
            <a:off x="3366770" y="3580130"/>
            <a:ext cx="533400" cy="38354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5" idx="0"/>
            <a:endCxn id="10" idx="2"/>
          </p:cNvCxnSpPr>
          <p:nvPr userDrawn="1"/>
        </p:nvCxnSpPr>
        <p:spPr>
          <a:xfrm rot="5400000" flipH="1" flipV="1">
            <a:off x="5243830" y="3580130"/>
            <a:ext cx="533400" cy="38354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6" idx="0"/>
            <a:endCxn id="10" idx="2"/>
          </p:cNvCxnSpPr>
          <p:nvPr userDrawn="1"/>
        </p:nvCxnSpPr>
        <p:spPr>
          <a:xfrm rot="16200000" flipV="1">
            <a:off x="5990590" y="3216910"/>
            <a:ext cx="533400" cy="110998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7" idx="0"/>
            <a:endCxn id="11" idx="2"/>
          </p:cNvCxnSpPr>
          <p:nvPr userDrawn="1"/>
        </p:nvCxnSpPr>
        <p:spPr>
          <a:xfrm rot="16200000" flipV="1">
            <a:off x="7867650" y="3600450"/>
            <a:ext cx="533400" cy="3429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0"/>
            <a:endCxn id="13" idx="2"/>
          </p:cNvCxnSpPr>
          <p:nvPr userDrawn="1"/>
        </p:nvCxnSpPr>
        <p:spPr>
          <a:xfrm rot="5400000" flipH="1" flipV="1">
            <a:off x="131826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9" idx="0"/>
            <a:endCxn id="13" idx="2"/>
          </p:cNvCxnSpPr>
          <p:nvPr userDrawn="1"/>
        </p:nvCxnSpPr>
        <p:spPr>
          <a:xfrm rot="5400000" flipH="1" flipV="1">
            <a:off x="206502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0" idx="0"/>
            <a:endCxn id="15" idx="2"/>
          </p:cNvCxnSpPr>
          <p:nvPr userDrawn="1"/>
        </p:nvCxnSpPr>
        <p:spPr>
          <a:xfrm rot="5400000" flipH="1" flipV="1">
            <a:off x="430530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1" idx="0"/>
            <a:endCxn id="15" idx="2"/>
          </p:cNvCxnSpPr>
          <p:nvPr userDrawn="1"/>
        </p:nvCxnSpPr>
        <p:spPr>
          <a:xfrm rot="5400000" flipH="1" flipV="1">
            <a:off x="505206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2" idx="0"/>
            <a:endCxn id="17" idx="2"/>
          </p:cNvCxnSpPr>
          <p:nvPr userDrawn="1"/>
        </p:nvCxnSpPr>
        <p:spPr>
          <a:xfrm rot="5400000" flipH="1" flipV="1">
            <a:off x="729234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3" idx="0"/>
            <a:endCxn id="17" idx="2"/>
          </p:cNvCxnSpPr>
          <p:nvPr userDrawn="1"/>
        </p:nvCxnSpPr>
        <p:spPr>
          <a:xfrm rot="5400000" flipH="1" flipV="1">
            <a:off x="803910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02814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7104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830263"/>
            <a:ext cx="2834640" cy="5754688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09128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20351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1619250"/>
            <a:ext cx="4206240" cy="49657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4943" y="830263"/>
            <a:ext cx="4206240" cy="6858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41259" y="1619250"/>
            <a:ext cx="4206240" cy="49657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62500" y="826513"/>
            <a:ext cx="4206240" cy="6858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569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204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57161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3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1289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6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71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1" y="1562102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387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6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3" y="230233"/>
            <a:ext cx="8919041" cy="419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60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250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3" y="230233"/>
            <a:ext cx="8919041" cy="419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1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3" y="826514"/>
            <a:ext cx="2196041" cy="595887"/>
          </a:xfr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7" y="826514"/>
            <a:ext cx="2196041" cy="595887"/>
          </a:xfr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60" y="826514"/>
            <a:ext cx="2196041" cy="595887"/>
          </a:xfr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2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200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4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2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200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4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2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200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4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2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200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4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5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6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6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6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848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2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2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2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38421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Situation:</a:t>
            </a:r>
            <a:endParaRPr lang="en-US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942091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Challenges: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787846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Critical Questions: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518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682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129050"/>
            <a:ext cx="4297680" cy="448056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129050"/>
            <a:ext cx="4297680" cy="448056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4817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34735" y="1407100"/>
            <a:ext cx="283464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44838" y="1407100"/>
            <a:ext cx="283464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403350"/>
            <a:ext cx="283464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4838" y="2137560"/>
            <a:ext cx="2834640" cy="4447391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2137560"/>
            <a:ext cx="2834640" cy="4447391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2137560"/>
            <a:ext cx="2834640" cy="4447391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606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1" y="1403351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3" y="1403351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5" y="1403351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8" y="1403351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5480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1" y="1976769"/>
            <a:ext cx="2106613" cy="517818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3" y="1976769"/>
            <a:ext cx="2106613" cy="517818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5" y="1976769"/>
            <a:ext cx="2106613" cy="517818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8" y="1976769"/>
            <a:ext cx="2106613" cy="517818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1" y="1395254"/>
            <a:ext cx="2106613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8" y="1395254"/>
            <a:ext cx="2106613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5" y="1395254"/>
            <a:ext cx="2106613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3" y="1395254"/>
            <a:ext cx="2106613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04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2152"/>
            <a:ext cx="1645920" cy="5195885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62153"/>
            <a:ext cx="1645920" cy="5195885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62154"/>
            <a:ext cx="1645920" cy="5195885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62153"/>
            <a:ext cx="1645920" cy="5195885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62153"/>
            <a:ext cx="1645920" cy="5195885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403350"/>
            <a:ext cx="1645920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403350"/>
            <a:ext cx="1645920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403350"/>
            <a:ext cx="1645920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403350"/>
            <a:ext cx="1645920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403350"/>
            <a:ext cx="1645920" cy="45720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769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1"/>
            <a:ext cx="4208463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762500" y="1403351"/>
            <a:ext cx="4206875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172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762500" y="1403351"/>
            <a:ext cx="4249739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1"/>
            <a:ext cx="4208463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6079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1451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3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74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1450" y="1403351"/>
            <a:ext cx="8840789" cy="5181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3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07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1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1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1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1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1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1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1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1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1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1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1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1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1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1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1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8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8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8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8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8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81346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7104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830263"/>
            <a:ext cx="2834640" cy="5754688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816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5182D6-929F-43AC-A2F5-624F3944B146}" type="datetimeFigureOut">
              <a:rPr lang="en-US" smtClean="0">
                <a:solidFill>
                  <a:srgbClr val="000000"/>
                </a:solidFill>
                <a:cs typeface="+mn-cs"/>
              </a:rPr>
              <a:pPr/>
              <a:t>7/25/17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46FC8DA-9F88-4009-98AC-1C442FD17201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70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7000" y="651192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86575" y="65182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0B4088-1C0B-47E4-95E0-140B76A31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688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437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8122" y="1379538"/>
            <a:ext cx="8494776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47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0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347667" y="1260388"/>
            <a:ext cx="8494776" cy="5273761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266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0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5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4521196" y="942324"/>
            <a:ext cx="4622804" cy="49733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Picture Box – Enter text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464" y="2133770"/>
            <a:ext cx="4206240" cy="25904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3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773332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4384146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994959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9"/>
          </p:nvPr>
        </p:nvSpPr>
        <p:spPr>
          <a:xfrm>
            <a:off x="76201" y="826512"/>
            <a:ext cx="1905000" cy="594360"/>
          </a:xfrm>
          <a:noFill/>
        </p:spPr>
        <p:txBody>
          <a:bodyPr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490133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7786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0740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43"/>
          </p:nvPr>
        </p:nvSpPr>
        <p:spPr>
          <a:xfrm>
            <a:off x="76200" y="53694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23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384212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942089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78784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1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8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1450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14558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2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2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134735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3144838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4838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8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3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2401887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4632324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6862762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2150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62152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1959451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3747452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5535453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/>
          </p:nvPr>
        </p:nvSpPr>
        <p:spPr>
          <a:xfrm>
            <a:off x="7323455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9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5626" y="1403350"/>
            <a:ext cx="3931920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827815" y="1403350"/>
            <a:ext cx="3931920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/>
          <a:lstStyle>
            <a:lvl1pPr>
              <a:buNone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3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16077" y="1751409"/>
            <a:ext cx="4013995" cy="355203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54025" y="1781175"/>
            <a:ext cx="4103688" cy="4752975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 sz="2000"/>
            </a:lvl1pPr>
            <a:lvl2pPr>
              <a:spcBef>
                <a:spcPts val="1000"/>
              </a:spcBef>
              <a:spcAft>
                <a:spcPts val="1000"/>
              </a:spcAft>
              <a:defRPr sz="2000"/>
            </a:lvl2pPr>
            <a:lvl3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3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5626" y="1403351"/>
            <a:ext cx="8494776" cy="51816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2000"/>
            </a:lvl2pPr>
            <a:lvl3pPr>
              <a:spcBef>
                <a:spcPts val="400"/>
              </a:spcBef>
              <a:spcAft>
                <a:spcPts val="400"/>
              </a:spcAft>
              <a:defRPr sz="2000"/>
            </a:lvl3pPr>
            <a:lvl4pPr>
              <a:spcBef>
                <a:spcPts val="400"/>
              </a:spcBef>
              <a:spcAft>
                <a:spcPts val="400"/>
              </a:spcAft>
              <a:defRPr sz="2000"/>
            </a:lvl4pPr>
            <a:lvl5pPr>
              <a:spcBef>
                <a:spcPts val="400"/>
              </a:spcBef>
              <a:spcAft>
                <a:spcPts val="4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46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45625" y="1403350"/>
            <a:ext cx="8494776" cy="51815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8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340635" y="1379538"/>
            <a:ext cx="8494776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340635" y="1379538"/>
            <a:ext cx="8494776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2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23957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latin typeface="+mn-lt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latin typeface="+mn-lt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399" y="13538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923957" y="13538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399" y="19634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923957" y="19634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399" y="25730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23957" y="25730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399" y="31826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23957" y="31826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399" y="37922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23957" y="37922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399" y="44018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23957" y="44018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399" y="50114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23957" y="50114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399" y="5621044"/>
            <a:ext cx="1771557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923957" y="5621044"/>
            <a:ext cx="49245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463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334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933482" y="13538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933482" y="19634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33482" y="25730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33482" y="31826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33482" y="37922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33482" y="44018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33482" y="50114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781082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933482" y="5621044"/>
            <a:ext cx="70581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06411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1514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29571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3558328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6155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13948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861894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384212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Situation: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942089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Challenges: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78784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Critical Questions: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717126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30672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121511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283865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246195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892754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327934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3406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5393199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0"/>
            <a:ext cx="4208463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14"/>
          <p:cNvSpPr>
            <a:spLocks noGrp="1"/>
          </p:cNvSpPr>
          <p:nvPr>
            <p:ph sz="quarter" idx="18"/>
          </p:nvPr>
        </p:nvSpPr>
        <p:spPr>
          <a:xfrm>
            <a:off x="4762499" y="1403350"/>
            <a:ext cx="4206875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510472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14190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4"/>
          <p:cNvSpPr>
            <a:spLocks noGrp="1"/>
          </p:cNvSpPr>
          <p:nvPr>
            <p:ph sz="quarter" idx="18"/>
          </p:nvPr>
        </p:nvSpPr>
        <p:spPr>
          <a:xfrm>
            <a:off x="291195" y="1406750"/>
            <a:ext cx="4206240" cy="45720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sz="quarter" idx="19"/>
          </p:nvPr>
        </p:nvSpPr>
        <p:spPr>
          <a:xfrm>
            <a:off x="4634594" y="1406750"/>
            <a:ext cx="4206240" cy="45720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732246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44514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martArt Placeholder 2"/>
          <p:cNvSpPr>
            <a:spLocks noGrp="1"/>
          </p:cNvSpPr>
          <p:nvPr>
            <p:ph type="dgm" idx="1"/>
          </p:nvPr>
        </p:nvSpPr>
        <p:spPr>
          <a:xfrm>
            <a:off x="171449" y="1403350"/>
            <a:ext cx="8840789" cy="51815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5978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42577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Effort/Cost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95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954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8467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8467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667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2100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2100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3048000" y="419100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276850"/>
            <a:ext cx="1752600" cy="9715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6896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9626559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091013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014653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495850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651690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3727837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155649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6508255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20835" y="2505722"/>
            <a:ext cx="7502330" cy="1096962"/>
            <a:chOff x="1489270" y="1295400"/>
            <a:chExt cx="7502330" cy="1096962"/>
          </a:xfrm>
        </p:grpSpPr>
        <p:sp>
          <p:nvSpPr>
            <p:cNvPr id="41" name="Freeform 4"/>
            <p:cNvSpPr>
              <a:spLocks/>
            </p:cNvSpPr>
            <p:nvPr userDrawn="1"/>
          </p:nvSpPr>
          <p:spPr bwMode="auto">
            <a:xfrm>
              <a:off x="148927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2700176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3911082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10"/>
            <p:cNvSpPr>
              <a:spLocks/>
            </p:cNvSpPr>
            <p:nvPr userDrawn="1"/>
          </p:nvSpPr>
          <p:spPr bwMode="auto">
            <a:xfrm>
              <a:off x="5121988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Freeform 16"/>
            <p:cNvSpPr>
              <a:spLocks/>
            </p:cNvSpPr>
            <p:nvPr userDrawn="1"/>
          </p:nvSpPr>
          <p:spPr bwMode="auto">
            <a:xfrm>
              <a:off x="6332894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754380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066800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286000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3469324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4709549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5907724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7147949" y="2511925"/>
            <a:ext cx="929251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66691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1489270" y="1295400"/>
            <a:ext cx="7502330" cy="1096962"/>
            <a:chOff x="1489270" y="1295400"/>
            <a:chExt cx="7502330" cy="1096962"/>
          </a:xfrm>
        </p:grpSpPr>
        <p:sp>
          <p:nvSpPr>
            <p:cNvPr id="103" name="Freeform 4"/>
            <p:cNvSpPr>
              <a:spLocks/>
            </p:cNvSpPr>
            <p:nvPr userDrawn="1"/>
          </p:nvSpPr>
          <p:spPr bwMode="auto">
            <a:xfrm>
              <a:off x="148927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 userDrawn="1"/>
          </p:nvSpPr>
          <p:spPr bwMode="auto">
            <a:xfrm>
              <a:off x="2700176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8"/>
            <p:cNvSpPr>
              <a:spLocks/>
            </p:cNvSpPr>
            <p:nvPr userDrawn="1"/>
          </p:nvSpPr>
          <p:spPr bwMode="auto">
            <a:xfrm>
              <a:off x="3911082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0"/>
            <p:cNvSpPr>
              <a:spLocks/>
            </p:cNvSpPr>
            <p:nvPr userDrawn="1"/>
          </p:nvSpPr>
          <p:spPr bwMode="auto">
            <a:xfrm>
              <a:off x="5121988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16"/>
            <p:cNvSpPr>
              <a:spLocks/>
            </p:cNvSpPr>
            <p:nvPr userDrawn="1"/>
          </p:nvSpPr>
          <p:spPr bwMode="auto">
            <a:xfrm>
              <a:off x="6332894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8" name="Freeform 16"/>
            <p:cNvSpPr>
              <a:spLocks/>
            </p:cNvSpPr>
            <p:nvPr userDrawn="1"/>
          </p:nvSpPr>
          <p:spPr bwMode="auto">
            <a:xfrm>
              <a:off x="7543800" y="1295400"/>
              <a:ext cx="1447800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9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752600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971800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1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155124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5395349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3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6593524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4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7833749" y="1294214"/>
            <a:ext cx="929251" cy="10972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45745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6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0386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15903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515903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515903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2726809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2726809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2726809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937715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3937715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3937715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7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5148621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5148621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5148621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359527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59527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2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6359527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3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7570433" y="245745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4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7570433" y="4038600"/>
            <a:ext cx="1148602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5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7570433" y="5638800"/>
            <a:ext cx="1148602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11194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/>
              <a:t>Section Label: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10323" y="2514600"/>
            <a:ext cx="7523354" cy="1096962"/>
            <a:chOff x="990600" y="2438400"/>
            <a:chExt cx="7523354" cy="1096962"/>
          </a:xfrm>
        </p:grpSpPr>
        <p:sp>
          <p:nvSpPr>
            <p:cNvPr id="45" name="Freeform 4"/>
            <p:cNvSpPr>
              <a:spLocks/>
            </p:cNvSpPr>
            <p:nvPr userDrawn="1"/>
          </p:nvSpPr>
          <p:spPr bwMode="auto">
            <a:xfrm>
              <a:off x="990600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243921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3887834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5336451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Freeform 16"/>
            <p:cNvSpPr>
              <a:spLocks/>
            </p:cNvSpPr>
            <p:nvPr userDrawn="1"/>
          </p:nvSpPr>
          <p:spPr bwMode="auto">
            <a:xfrm>
              <a:off x="678506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137558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586175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034792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5483409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6932025" y="25208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24393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1486002" y="1295400"/>
            <a:ext cx="7523354" cy="1096962"/>
            <a:chOff x="990600" y="2438400"/>
            <a:chExt cx="7523354" cy="1096962"/>
          </a:xfrm>
        </p:grpSpPr>
        <p:sp>
          <p:nvSpPr>
            <p:cNvPr id="103" name="Freeform 4"/>
            <p:cNvSpPr>
              <a:spLocks/>
            </p:cNvSpPr>
            <p:nvPr userDrawn="1"/>
          </p:nvSpPr>
          <p:spPr bwMode="auto">
            <a:xfrm>
              <a:off x="990600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 userDrawn="1"/>
          </p:nvSpPr>
          <p:spPr bwMode="auto">
            <a:xfrm>
              <a:off x="243921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Freeform 8"/>
            <p:cNvSpPr>
              <a:spLocks/>
            </p:cNvSpPr>
            <p:nvPr userDrawn="1"/>
          </p:nvSpPr>
          <p:spPr bwMode="auto">
            <a:xfrm>
              <a:off x="3887834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0"/>
            <p:cNvSpPr>
              <a:spLocks/>
            </p:cNvSpPr>
            <p:nvPr userDrawn="1"/>
          </p:nvSpPr>
          <p:spPr bwMode="auto">
            <a:xfrm>
              <a:off x="5336451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16"/>
            <p:cNvSpPr>
              <a:spLocks/>
            </p:cNvSpPr>
            <p:nvPr userDrawn="1"/>
          </p:nvSpPr>
          <p:spPr bwMode="auto">
            <a:xfrm>
              <a:off x="6785067" y="2438400"/>
              <a:ext cx="1728887" cy="1096962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8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813237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9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261854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710471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1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6159088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" name="Text Placeholder 50"/>
          <p:cNvSpPr>
            <a:spLocks noGrp="1"/>
          </p:cNvSpPr>
          <p:nvPr>
            <p:ph type="body" sz="quarter" idx="34"/>
          </p:nvPr>
        </p:nvSpPr>
        <p:spPr>
          <a:xfrm>
            <a:off x="7607704" y="1301603"/>
            <a:ext cx="1109663" cy="10969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3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45745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4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0386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6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5240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5240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15240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29704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29704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29704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4168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4168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44168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863200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5863200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7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5863200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8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7309598" y="245745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7309598" y="4038600"/>
            <a:ext cx="1371600" cy="1505676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7309598" y="5638800"/>
            <a:ext cx="13716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222325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76300" y="2514600"/>
            <a:ext cx="7391400" cy="1295400"/>
            <a:chOff x="1295400" y="2743201"/>
            <a:chExt cx="7391400" cy="1295400"/>
          </a:xfrm>
        </p:grpSpPr>
        <p:sp>
          <p:nvSpPr>
            <p:cNvPr id="33" name="Freeform 4"/>
            <p:cNvSpPr>
              <a:spLocks/>
            </p:cNvSpPr>
            <p:nvPr userDrawn="1"/>
          </p:nvSpPr>
          <p:spPr bwMode="auto">
            <a:xfrm>
              <a:off x="12954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6"/>
            <p:cNvSpPr>
              <a:spLocks/>
            </p:cNvSpPr>
            <p:nvPr userDrawn="1"/>
          </p:nvSpPr>
          <p:spPr bwMode="auto">
            <a:xfrm>
              <a:off x="30226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47498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6477000" y="2743201"/>
              <a:ext cx="2209800" cy="1295400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286522" y="2517186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2962922" y="2517187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4715522" y="2517186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6468122" y="2517187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901886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Freeform 4"/>
          <p:cNvSpPr>
            <a:spLocks/>
          </p:cNvSpPr>
          <p:nvPr userDrawn="1"/>
        </p:nvSpPr>
        <p:spPr bwMode="auto">
          <a:xfrm>
            <a:off x="16002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8" name="Freeform 6"/>
          <p:cNvSpPr>
            <a:spLocks/>
          </p:cNvSpPr>
          <p:nvPr userDrawn="1"/>
        </p:nvSpPr>
        <p:spPr bwMode="auto">
          <a:xfrm>
            <a:off x="33274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 userDrawn="1"/>
        </p:nvSpPr>
        <p:spPr bwMode="auto">
          <a:xfrm>
            <a:off x="50546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" name="Freeform 10"/>
          <p:cNvSpPr>
            <a:spLocks/>
          </p:cNvSpPr>
          <p:nvPr userDrawn="1"/>
        </p:nvSpPr>
        <p:spPr bwMode="auto">
          <a:xfrm>
            <a:off x="6781800" y="1295400"/>
            <a:ext cx="2209800" cy="1295400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5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981200" y="1295399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657600" y="1295400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5410200" y="1295399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7162800" y="1295400"/>
            <a:ext cx="1441174" cy="1295401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7432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1910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644590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644590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644590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407793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3407793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3407793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170996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170996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5170996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6934200" y="27432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6934200" y="4191000"/>
            <a:ext cx="164592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6934200" y="5638800"/>
            <a:ext cx="164592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70433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38200" y="2514600"/>
            <a:ext cx="7467600" cy="1371601"/>
            <a:chOff x="1219200" y="1904997"/>
            <a:chExt cx="7467600" cy="1371601"/>
          </a:xfrm>
        </p:grpSpPr>
        <p:sp>
          <p:nvSpPr>
            <p:cNvPr id="27" name="Freeform 4"/>
            <p:cNvSpPr>
              <a:spLocks/>
            </p:cNvSpPr>
            <p:nvPr userDrawn="1"/>
          </p:nvSpPr>
          <p:spPr bwMode="auto">
            <a:xfrm>
              <a:off x="1219200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3552178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5885156" y="1904997"/>
              <a:ext cx="2801644" cy="1371601"/>
            </a:xfrm>
            <a:custGeom>
              <a:avLst/>
              <a:gdLst>
                <a:gd name="T0" fmla="*/ 817 w 983"/>
                <a:gd name="T1" fmla="*/ 613 h 615"/>
                <a:gd name="T2" fmla="*/ 982 w 983"/>
                <a:gd name="T3" fmla="*/ 306 h 615"/>
                <a:gd name="T4" fmla="*/ 981 w 983"/>
                <a:gd name="T5" fmla="*/ 306 h 615"/>
                <a:gd name="T6" fmla="*/ 817 w 983"/>
                <a:gd name="T7" fmla="*/ 0 h 615"/>
                <a:gd name="T8" fmla="*/ 0 w 983"/>
                <a:gd name="T9" fmla="*/ 0 h 615"/>
                <a:gd name="T10" fmla="*/ 0 w 983"/>
                <a:gd name="T11" fmla="*/ 0 h 615"/>
                <a:gd name="T12" fmla="*/ 164 w 983"/>
                <a:gd name="T13" fmla="*/ 306 h 615"/>
                <a:gd name="T14" fmla="*/ 165 w 983"/>
                <a:gd name="T15" fmla="*/ 306 h 615"/>
                <a:gd name="T16" fmla="*/ 0 w 983"/>
                <a:gd name="T17" fmla="*/ 614 h 615"/>
                <a:gd name="T18" fmla="*/ 817 w 983"/>
                <a:gd name="T19" fmla="*/ 614 h 615"/>
                <a:gd name="T20" fmla="*/ 817 w 983"/>
                <a:gd name="T21" fmla="*/ 613 h 6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615"/>
                <a:gd name="T35" fmla="*/ 983 w 983"/>
                <a:gd name="T36" fmla="*/ 615 h 6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615">
                  <a:moveTo>
                    <a:pt x="817" y="613"/>
                  </a:moveTo>
                  <a:lnTo>
                    <a:pt x="982" y="306"/>
                  </a:lnTo>
                  <a:lnTo>
                    <a:pt x="981" y="306"/>
                  </a:lnTo>
                  <a:lnTo>
                    <a:pt x="817" y="0"/>
                  </a:lnTo>
                  <a:lnTo>
                    <a:pt x="0" y="0"/>
                  </a:lnTo>
                  <a:lnTo>
                    <a:pt x="164" y="306"/>
                  </a:lnTo>
                  <a:lnTo>
                    <a:pt x="165" y="306"/>
                  </a:lnTo>
                  <a:lnTo>
                    <a:pt x="0" y="614"/>
                  </a:lnTo>
                  <a:lnTo>
                    <a:pt x="817" y="614"/>
                  </a:lnTo>
                  <a:lnTo>
                    <a:pt x="817" y="613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1295400" y="2514600"/>
            <a:ext cx="1875778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3622306" y="2514600"/>
            <a:ext cx="1881849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5972224" y="2514600"/>
            <a:ext cx="1876376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29355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Freeform 4"/>
          <p:cNvSpPr>
            <a:spLocks/>
          </p:cNvSpPr>
          <p:nvPr userDrawn="1"/>
        </p:nvSpPr>
        <p:spPr bwMode="auto">
          <a:xfrm>
            <a:off x="1600200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3933178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6266156" y="1295399"/>
            <a:ext cx="2801644" cy="1371601"/>
          </a:xfrm>
          <a:custGeom>
            <a:avLst/>
            <a:gdLst>
              <a:gd name="T0" fmla="*/ 817 w 983"/>
              <a:gd name="T1" fmla="*/ 613 h 615"/>
              <a:gd name="T2" fmla="*/ 982 w 983"/>
              <a:gd name="T3" fmla="*/ 306 h 615"/>
              <a:gd name="T4" fmla="*/ 981 w 983"/>
              <a:gd name="T5" fmla="*/ 306 h 615"/>
              <a:gd name="T6" fmla="*/ 817 w 983"/>
              <a:gd name="T7" fmla="*/ 0 h 615"/>
              <a:gd name="T8" fmla="*/ 0 w 983"/>
              <a:gd name="T9" fmla="*/ 0 h 615"/>
              <a:gd name="T10" fmla="*/ 0 w 983"/>
              <a:gd name="T11" fmla="*/ 0 h 615"/>
              <a:gd name="T12" fmla="*/ 164 w 983"/>
              <a:gd name="T13" fmla="*/ 306 h 615"/>
              <a:gd name="T14" fmla="*/ 165 w 983"/>
              <a:gd name="T15" fmla="*/ 306 h 615"/>
              <a:gd name="T16" fmla="*/ 0 w 983"/>
              <a:gd name="T17" fmla="*/ 614 h 615"/>
              <a:gd name="T18" fmla="*/ 817 w 983"/>
              <a:gd name="T19" fmla="*/ 614 h 615"/>
              <a:gd name="T20" fmla="*/ 817 w 983"/>
              <a:gd name="T21" fmla="*/ 613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3"/>
              <a:gd name="T34" fmla="*/ 0 h 615"/>
              <a:gd name="T35" fmla="*/ 983 w 983"/>
              <a:gd name="T36" fmla="*/ 615 h 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3" h="615">
                <a:moveTo>
                  <a:pt x="817" y="613"/>
                </a:moveTo>
                <a:lnTo>
                  <a:pt x="982" y="306"/>
                </a:lnTo>
                <a:lnTo>
                  <a:pt x="981" y="306"/>
                </a:lnTo>
                <a:lnTo>
                  <a:pt x="817" y="0"/>
                </a:lnTo>
                <a:lnTo>
                  <a:pt x="0" y="0"/>
                </a:lnTo>
                <a:lnTo>
                  <a:pt x="164" y="306"/>
                </a:lnTo>
                <a:lnTo>
                  <a:pt x="165" y="306"/>
                </a:lnTo>
                <a:lnTo>
                  <a:pt x="0" y="614"/>
                </a:lnTo>
                <a:lnTo>
                  <a:pt x="817" y="614"/>
                </a:lnTo>
                <a:lnTo>
                  <a:pt x="817" y="613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3" name="Text Placeholder 50"/>
          <p:cNvSpPr>
            <a:spLocks noGrp="1"/>
          </p:cNvSpPr>
          <p:nvPr>
            <p:ph type="body" sz="quarter" idx="30"/>
          </p:nvPr>
        </p:nvSpPr>
        <p:spPr>
          <a:xfrm>
            <a:off x="2086024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50"/>
          <p:cNvSpPr>
            <a:spLocks noGrp="1"/>
          </p:cNvSpPr>
          <p:nvPr>
            <p:ph type="body" sz="quarter" idx="31"/>
          </p:nvPr>
        </p:nvSpPr>
        <p:spPr>
          <a:xfrm>
            <a:off x="4424106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50"/>
          <p:cNvSpPr>
            <a:spLocks noGrp="1"/>
          </p:cNvSpPr>
          <p:nvPr>
            <p:ph type="body" sz="quarter" idx="32"/>
          </p:nvPr>
        </p:nvSpPr>
        <p:spPr>
          <a:xfrm>
            <a:off x="6750346" y="1295400"/>
            <a:ext cx="1824294" cy="13716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46"/>
          <p:cNvSpPr>
            <a:spLocks noGrp="1"/>
          </p:cNvSpPr>
          <p:nvPr>
            <p:ph type="body" sz="quarter" idx="27"/>
          </p:nvPr>
        </p:nvSpPr>
        <p:spPr>
          <a:xfrm>
            <a:off x="76200" y="27432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46"/>
          <p:cNvSpPr>
            <a:spLocks noGrp="1"/>
          </p:cNvSpPr>
          <p:nvPr>
            <p:ph type="body" sz="quarter" idx="28"/>
          </p:nvPr>
        </p:nvSpPr>
        <p:spPr>
          <a:xfrm>
            <a:off x="76200" y="4198584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46"/>
          <p:cNvSpPr>
            <a:spLocks noGrp="1"/>
          </p:cNvSpPr>
          <p:nvPr>
            <p:ph type="body" sz="quarter" idx="29"/>
          </p:nvPr>
        </p:nvSpPr>
        <p:spPr>
          <a:xfrm>
            <a:off x="76200" y="5638800"/>
            <a:ext cx="1371600" cy="514350"/>
          </a:xfrm>
        </p:spPr>
        <p:txBody>
          <a:bodyPr/>
          <a:lstStyle>
            <a:lvl1pPr marL="0" indent="0">
              <a:buNone/>
              <a:defRPr sz="14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624318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624318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1624318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965581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3965581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3965581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6306844" y="2743200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6306844" y="4198584"/>
            <a:ext cx="2286000" cy="137160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6306844" y="5638800"/>
            <a:ext cx="2286000" cy="640080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31516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1052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8190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AutoShape 3"/>
          <p:cNvSpPr>
            <a:spLocks noChangeArrowheads="1"/>
          </p:cNvSpPr>
          <p:nvPr userDrawn="1"/>
        </p:nvSpPr>
        <p:spPr bwMode="auto">
          <a:xfrm>
            <a:off x="1924713" y="2613732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73796" y="2628911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93813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AutoShape 4"/>
          <p:cNvSpPr>
            <a:spLocks noChangeArrowheads="1"/>
          </p:cNvSpPr>
          <p:nvPr userDrawn="1"/>
        </p:nvSpPr>
        <p:spPr bwMode="auto">
          <a:xfrm>
            <a:off x="1322517" y="4742745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4770120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AutoShape 3"/>
          <p:cNvSpPr>
            <a:spLocks noChangeArrowheads="1"/>
          </p:cNvSpPr>
          <p:nvPr userDrawn="1"/>
        </p:nvSpPr>
        <p:spPr bwMode="auto">
          <a:xfrm>
            <a:off x="1932117" y="4032299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200" y="4047478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AutoShape 6"/>
          <p:cNvSpPr>
            <a:spLocks noChangeArrowheads="1"/>
          </p:cNvSpPr>
          <p:nvPr userDrawn="1"/>
        </p:nvSpPr>
        <p:spPr bwMode="auto">
          <a:xfrm>
            <a:off x="1322517" y="3324505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3343922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AutoShape 3"/>
          <p:cNvSpPr>
            <a:spLocks noChangeArrowheads="1"/>
          </p:cNvSpPr>
          <p:nvPr userDrawn="1"/>
        </p:nvSpPr>
        <p:spPr bwMode="auto">
          <a:xfrm>
            <a:off x="1924713" y="2613732"/>
            <a:ext cx="5943600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squar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73796" y="2628911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1332869" y="1896122"/>
            <a:ext cx="5972175" cy="685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EB1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1952" y="1915539"/>
            <a:ext cx="5852160" cy="64008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06405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With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77744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58571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Elbow Connector 23"/>
          <p:cNvCxnSpPr>
            <a:stCxn id="5" idx="0"/>
            <a:endCxn id="4" idx="2"/>
          </p:cNvCxnSpPr>
          <p:nvPr userDrawn="1"/>
        </p:nvCxnSpPr>
        <p:spPr>
          <a:xfrm rot="5400000" flipH="1" flipV="1">
            <a:off x="4324350" y="1885950"/>
            <a:ext cx="457200" cy="381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0"/>
            <a:endCxn id="4" idx="2"/>
          </p:cNvCxnSpPr>
          <p:nvPr userDrawn="1"/>
        </p:nvCxnSpPr>
        <p:spPr>
          <a:xfrm rot="5400000" flipH="1" flipV="1">
            <a:off x="3105150" y="666750"/>
            <a:ext cx="457200" cy="24765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0"/>
            <a:endCxn id="4" idx="2"/>
          </p:cNvCxnSpPr>
          <p:nvPr userDrawn="1"/>
        </p:nvCxnSpPr>
        <p:spPr>
          <a:xfrm rot="16200000" flipV="1">
            <a:off x="5543550" y="704850"/>
            <a:ext cx="457200" cy="2400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1" idx="0"/>
            <a:endCxn id="6" idx="2"/>
          </p:cNvCxnSpPr>
          <p:nvPr userDrawn="1"/>
        </p:nvCxnSpPr>
        <p:spPr>
          <a:xfrm rot="5400000" flipH="1" flipV="1">
            <a:off x="19431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0" idx="0"/>
            <a:endCxn id="5" idx="2"/>
          </p:cNvCxnSpPr>
          <p:nvPr userDrawn="1"/>
        </p:nvCxnSpPr>
        <p:spPr>
          <a:xfrm rot="5400000" flipH="1" flipV="1">
            <a:off x="43815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2" idx="0"/>
            <a:endCxn id="7" idx="2"/>
          </p:cNvCxnSpPr>
          <p:nvPr userDrawn="1"/>
        </p:nvCxnSpPr>
        <p:spPr>
          <a:xfrm rot="5400000" flipH="1" flipV="1">
            <a:off x="6819900" y="2895600"/>
            <a:ext cx="3048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9" idx="0"/>
            <a:endCxn id="21" idx="2"/>
          </p:cNvCxnSpPr>
          <p:nvPr userDrawn="1"/>
        </p:nvCxnSpPr>
        <p:spPr>
          <a:xfrm rot="5400000" flipH="1" flipV="1">
            <a:off x="1276350" y="3219450"/>
            <a:ext cx="381000" cy="1257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8" idx="0"/>
            <a:endCxn id="21" idx="2"/>
          </p:cNvCxnSpPr>
          <p:nvPr userDrawn="1"/>
        </p:nvCxnSpPr>
        <p:spPr>
          <a:xfrm rot="16200000" flipV="1">
            <a:off x="2023110" y="3729990"/>
            <a:ext cx="381000" cy="2362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0" idx="0"/>
            <a:endCxn id="20" idx="2"/>
          </p:cNvCxnSpPr>
          <p:nvPr userDrawn="1"/>
        </p:nvCxnSpPr>
        <p:spPr>
          <a:xfrm rot="5400000" flipH="1" flipV="1">
            <a:off x="3989070" y="3493770"/>
            <a:ext cx="381000" cy="70866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1" idx="0"/>
            <a:endCxn id="20" idx="2"/>
          </p:cNvCxnSpPr>
          <p:nvPr userDrawn="1"/>
        </p:nvCxnSpPr>
        <p:spPr>
          <a:xfrm rot="16200000" flipV="1">
            <a:off x="4735830" y="3455670"/>
            <a:ext cx="381000" cy="78486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" idx="0"/>
            <a:endCxn id="22" idx="2"/>
          </p:cNvCxnSpPr>
          <p:nvPr userDrawn="1"/>
        </p:nvCxnSpPr>
        <p:spPr>
          <a:xfrm rot="5400000" flipH="1" flipV="1">
            <a:off x="6701790" y="3768090"/>
            <a:ext cx="381000" cy="1600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3" idx="0"/>
            <a:endCxn id="22" idx="2"/>
          </p:cNvCxnSpPr>
          <p:nvPr userDrawn="1"/>
        </p:nvCxnSpPr>
        <p:spPr>
          <a:xfrm rot="16200000" flipV="1">
            <a:off x="7448550" y="3181350"/>
            <a:ext cx="381000" cy="13335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0"/>
            <a:endCxn id="9" idx="2"/>
          </p:cNvCxnSpPr>
          <p:nvPr userDrawn="1"/>
        </p:nvCxnSpPr>
        <p:spPr>
          <a:xfrm rot="5400000" flipH="1" flipV="1">
            <a:off x="609600" y="4876800"/>
            <a:ext cx="457200" cy="127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4" idx="0"/>
            <a:endCxn id="8" idx="2"/>
          </p:cNvCxnSpPr>
          <p:nvPr userDrawn="1"/>
        </p:nvCxnSpPr>
        <p:spPr>
          <a:xfrm rot="5400000" flipH="1" flipV="1">
            <a:off x="210312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6" idx="0"/>
            <a:endCxn id="10" idx="2"/>
          </p:cNvCxnSpPr>
          <p:nvPr userDrawn="1"/>
        </p:nvCxnSpPr>
        <p:spPr>
          <a:xfrm rot="5400000" flipH="1" flipV="1">
            <a:off x="359664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7" idx="0"/>
            <a:endCxn id="11" idx="2"/>
          </p:cNvCxnSpPr>
          <p:nvPr userDrawn="1"/>
        </p:nvCxnSpPr>
        <p:spPr>
          <a:xfrm rot="5400000" flipH="1" flipV="1">
            <a:off x="509016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8" idx="0"/>
            <a:endCxn id="12" idx="2"/>
          </p:cNvCxnSpPr>
          <p:nvPr userDrawn="1"/>
        </p:nvCxnSpPr>
        <p:spPr>
          <a:xfrm rot="5400000" flipH="1" flipV="1">
            <a:off x="658368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9" idx="0"/>
            <a:endCxn id="13" idx="2"/>
          </p:cNvCxnSpPr>
          <p:nvPr userDrawn="1"/>
        </p:nvCxnSpPr>
        <p:spPr>
          <a:xfrm rot="5400000" flipH="1" flipV="1">
            <a:off x="8077200" y="4876800"/>
            <a:ext cx="4572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4354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5181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Elbow Connector 23"/>
          <p:cNvCxnSpPr>
            <a:stCxn id="5" idx="0"/>
            <a:endCxn id="4" idx="2"/>
          </p:cNvCxnSpPr>
          <p:nvPr userDrawn="1"/>
        </p:nvCxnSpPr>
        <p:spPr>
          <a:xfrm rot="5400000" flipH="1" flipV="1">
            <a:off x="3638550" y="971550"/>
            <a:ext cx="228600" cy="1638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0"/>
            <a:endCxn id="4" idx="2"/>
          </p:cNvCxnSpPr>
          <p:nvPr userDrawn="1"/>
        </p:nvCxnSpPr>
        <p:spPr>
          <a:xfrm rot="16200000" flipV="1">
            <a:off x="5276850" y="971550"/>
            <a:ext cx="228600" cy="16383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8" idx="0"/>
            <a:endCxn id="5" idx="2"/>
          </p:cNvCxnSpPr>
          <p:nvPr userDrawn="1"/>
        </p:nvCxnSpPr>
        <p:spPr>
          <a:xfrm rot="5400000" flipH="1" flipV="1">
            <a:off x="1866900" y="1828800"/>
            <a:ext cx="381000" cy="17526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0"/>
            <a:endCxn id="5" idx="2"/>
          </p:cNvCxnSpPr>
          <p:nvPr userDrawn="1"/>
        </p:nvCxnSpPr>
        <p:spPr>
          <a:xfrm rot="16200000" flipV="1">
            <a:off x="2997200" y="2451100"/>
            <a:ext cx="381000" cy="5080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0" idx="0"/>
            <a:endCxn id="6" idx="2"/>
          </p:cNvCxnSpPr>
          <p:nvPr userDrawn="1"/>
        </p:nvCxnSpPr>
        <p:spPr>
          <a:xfrm rot="5400000" flipH="1" flipV="1">
            <a:off x="5765800" y="2451100"/>
            <a:ext cx="381000" cy="5080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1" idx="0"/>
            <a:endCxn id="6" idx="2"/>
          </p:cNvCxnSpPr>
          <p:nvPr userDrawn="1"/>
        </p:nvCxnSpPr>
        <p:spPr>
          <a:xfrm rot="16200000" flipV="1">
            <a:off x="6896100" y="1828800"/>
            <a:ext cx="381000" cy="17526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2" idx="0"/>
            <a:endCxn id="8" idx="2"/>
          </p:cNvCxnSpPr>
          <p:nvPr userDrawn="1"/>
        </p:nvCxnSpPr>
        <p:spPr>
          <a:xfrm rot="5400000" flipH="1" flipV="1">
            <a:off x="742950" y="3600450"/>
            <a:ext cx="533400" cy="3429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3" idx="0"/>
            <a:endCxn id="8" idx="2"/>
          </p:cNvCxnSpPr>
          <p:nvPr userDrawn="1"/>
        </p:nvCxnSpPr>
        <p:spPr>
          <a:xfrm rot="16200000" flipV="1">
            <a:off x="1489710" y="3196590"/>
            <a:ext cx="533400" cy="11506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0"/>
            <a:endCxn id="9" idx="2"/>
          </p:cNvCxnSpPr>
          <p:nvPr userDrawn="1"/>
        </p:nvCxnSpPr>
        <p:spPr>
          <a:xfrm rot="16200000" flipV="1">
            <a:off x="3366770" y="3580130"/>
            <a:ext cx="533400" cy="38354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5" idx="0"/>
            <a:endCxn id="10" idx="2"/>
          </p:cNvCxnSpPr>
          <p:nvPr userDrawn="1"/>
        </p:nvCxnSpPr>
        <p:spPr>
          <a:xfrm rot="5400000" flipH="1" flipV="1">
            <a:off x="5243830" y="3580130"/>
            <a:ext cx="533400" cy="38354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6" idx="0"/>
            <a:endCxn id="10" idx="2"/>
          </p:cNvCxnSpPr>
          <p:nvPr userDrawn="1"/>
        </p:nvCxnSpPr>
        <p:spPr>
          <a:xfrm rot="16200000" flipV="1">
            <a:off x="5990590" y="3216910"/>
            <a:ext cx="533400" cy="110998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7" idx="0"/>
            <a:endCxn id="11" idx="2"/>
          </p:cNvCxnSpPr>
          <p:nvPr userDrawn="1"/>
        </p:nvCxnSpPr>
        <p:spPr>
          <a:xfrm rot="16200000" flipV="1">
            <a:off x="7867650" y="3600450"/>
            <a:ext cx="533400" cy="3429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8" idx="0"/>
            <a:endCxn id="13" idx="2"/>
          </p:cNvCxnSpPr>
          <p:nvPr userDrawn="1"/>
        </p:nvCxnSpPr>
        <p:spPr>
          <a:xfrm rot="5400000" flipH="1" flipV="1">
            <a:off x="131826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9" idx="0"/>
            <a:endCxn id="13" idx="2"/>
          </p:cNvCxnSpPr>
          <p:nvPr userDrawn="1"/>
        </p:nvCxnSpPr>
        <p:spPr>
          <a:xfrm rot="5400000" flipH="1" flipV="1">
            <a:off x="206502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0" idx="0"/>
            <a:endCxn id="15" idx="2"/>
          </p:cNvCxnSpPr>
          <p:nvPr userDrawn="1"/>
        </p:nvCxnSpPr>
        <p:spPr>
          <a:xfrm rot="5400000" flipH="1" flipV="1">
            <a:off x="430530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1" idx="0"/>
            <a:endCxn id="15" idx="2"/>
          </p:cNvCxnSpPr>
          <p:nvPr userDrawn="1"/>
        </p:nvCxnSpPr>
        <p:spPr>
          <a:xfrm rot="5400000" flipH="1" flipV="1">
            <a:off x="505206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2" idx="0"/>
            <a:endCxn id="17" idx="2"/>
          </p:cNvCxnSpPr>
          <p:nvPr userDrawn="1"/>
        </p:nvCxnSpPr>
        <p:spPr>
          <a:xfrm rot="5400000" flipH="1" flipV="1">
            <a:off x="7292340" y="4168140"/>
            <a:ext cx="533400" cy="149352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3" idx="0"/>
            <a:endCxn id="17" idx="2"/>
          </p:cNvCxnSpPr>
          <p:nvPr userDrawn="1"/>
        </p:nvCxnSpPr>
        <p:spPr>
          <a:xfrm rot="5400000" flipH="1" flipV="1">
            <a:off x="8039100" y="4914900"/>
            <a:ext cx="533400" cy="12700"/>
          </a:xfrm>
          <a:prstGeom prst="bentConnector3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0706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64122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93298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504762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313501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1962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21854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46" Type="http://schemas.openxmlformats.org/officeDocument/2006/relationships/theme" Target="../theme/theme2.xml"/><Relationship Id="rId47" Type="http://schemas.openxmlformats.org/officeDocument/2006/relationships/image" Target="../media/image3.jpeg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3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3.xml"/><Relationship Id="rId9" Type="http://schemas.openxmlformats.org/officeDocument/2006/relationships/slideLayout" Target="../slideLayouts/slideLayout10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3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37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3.xml"/><Relationship Id="rId48" Type="http://schemas.openxmlformats.org/officeDocument/2006/relationships/theme" Target="../theme/theme3.xml"/><Relationship Id="rId49" Type="http://schemas.openxmlformats.org/officeDocument/2006/relationships/image" Target="../media/image3.jpeg"/><Relationship Id="rId20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78.xml"/><Relationship Id="rId9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43.xml"/><Relationship Id="rId51" Type="http://schemas.openxmlformats.org/officeDocument/2006/relationships/slideLayout" Target="../slideLayouts/slideLayout144.xml"/><Relationship Id="rId52" Type="http://schemas.openxmlformats.org/officeDocument/2006/relationships/slideLayout" Target="../slideLayouts/slideLayout145.xml"/><Relationship Id="rId53" Type="http://schemas.openxmlformats.org/officeDocument/2006/relationships/slideLayout" Target="../slideLayouts/slideLayout146.xml"/><Relationship Id="rId54" Type="http://schemas.openxmlformats.org/officeDocument/2006/relationships/theme" Target="../theme/theme4.xml"/><Relationship Id="rId55" Type="http://schemas.openxmlformats.org/officeDocument/2006/relationships/image" Target="../media/image3.jpeg"/><Relationship Id="rId4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36.xml"/><Relationship Id="rId44" Type="http://schemas.openxmlformats.org/officeDocument/2006/relationships/slideLayout" Target="../slideLayouts/slideLayout137.xml"/><Relationship Id="rId45" Type="http://schemas.openxmlformats.org/officeDocument/2006/relationships/slideLayout" Target="../slideLayouts/slideLayout138.xml"/><Relationship Id="rId46" Type="http://schemas.openxmlformats.org/officeDocument/2006/relationships/slideLayout" Target="../slideLayouts/slideLayout139.xml"/><Relationship Id="rId47" Type="http://schemas.openxmlformats.org/officeDocument/2006/relationships/slideLayout" Target="../slideLayouts/slideLayout140.xml"/><Relationship Id="rId48" Type="http://schemas.openxmlformats.org/officeDocument/2006/relationships/slideLayout" Target="../slideLayouts/slideLayout141.xml"/><Relationship Id="rId4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1.xml"/><Relationship Id="rId39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65.xml"/><Relationship Id="rId50" Type="http://schemas.openxmlformats.org/officeDocument/2006/relationships/slideLayout" Target="../slideLayouts/slideLayout196.xml"/><Relationship Id="rId51" Type="http://schemas.openxmlformats.org/officeDocument/2006/relationships/slideLayout" Target="../slideLayouts/slideLayout197.xml"/><Relationship Id="rId52" Type="http://schemas.openxmlformats.org/officeDocument/2006/relationships/slideLayout" Target="../slideLayouts/slideLayout198.xml"/><Relationship Id="rId53" Type="http://schemas.openxmlformats.org/officeDocument/2006/relationships/theme" Target="../theme/theme5.xml"/><Relationship Id="rId54" Type="http://schemas.openxmlformats.org/officeDocument/2006/relationships/image" Target="../media/image3.jpeg"/><Relationship Id="rId40" Type="http://schemas.openxmlformats.org/officeDocument/2006/relationships/slideLayout" Target="../slideLayouts/slideLayout186.xml"/><Relationship Id="rId41" Type="http://schemas.openxmlformats.org/officeDocument/2006/relationships/slideLayout" Target="../slideLayouts/slideLayout187.xml"/><Relationship Id="rId42" Type="http://schemas.openxmlformats.org/officeDocument/2006/relationships/slideLayout" Target="../slideLayouts/slideLayout188.xml"/><Relationship Id="rId43" Type="http://schemas.openxmlformats.org/officeDocument/2006/relationships/slideLayout" Target="../slideLayouts/slideLayout189.xml"/><Relationship Id="rId44" Type="http://schemas.openxmlformats.org/officeDocument/2006/relationships/slideLayout" Target="../slideLayouts/slideLayout190.xml"/><Relationship Id="rId45" Type="http://schemas.openxmlformats.org/officeDocument/2006/relationships/slideLayout" Target="../slideLayouts/slideLayout191.xml"/><Relationship Id="rId46" Type="http://schemas.openxmlformats.org/officeDocument/2006/relationships/slideLayout" Target="../slideLayouts/slideLayout192.xml"/><Relationship Id="rId47" Type="http://schemas.openxmlformats.org/officeDocument/2006/relationships/slideLayout" Target="../slideLayouts/slideLayout193.xml"/><Relationship Id="rId48" Type="http://schemas.openxmlformats.org/officeDocument/2006/relationships/slideLayout" Target="../slideLayouts/slideLayout194.xml"/><Relationship Id="rId4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76.xml"/><Relationship Id="rId31" Type="http://schemas.openxmlformats.org/officeDocument/2006/relationships/slideLayout" Target="../slideLayouts/slideLayout177.xml"/><Relationship Id="rId32" Type="http://schemas.openxmlformats.org/officeDocument/2006/relationships/slideLayout" Target="../slideLayouts/slideLayout178.xml"/><Relationship Id="rId33" Type="http://schemas.openxmlformats.org/officeDocument/2006/relationships/slideLayout" Target="../slideLayouts/slideLayout179.xml"/><Relationship Id="rId34" Type="http://schemas.openxmlformats.org/officeDocument/2006/relationships/slideLayout" Target="../slideLayouts/slideLayout180.xml"/><Relationship Id="rId35" Type="http://schemas.openxmlformats.org/officeDocument/2006/relationships/slideLayout" Target="../slideLayouts/slideLayout181.xml"/><Relationship Id="rId36" Type="http://schemas.openxmlformats.org/officeDocument/2006/relationships/slideLayout" Target="../slideLayouts/slideLayout182.xml"/><Relationship Id="rId37" Type="http://schemas.openxmlformats.org/officeDocument/2006/relationships/slideLayout" Target="../slideLayouts/slideLayout183.xml"/><Relationship Id="rId38" Type="http://schemas.openxmlformats.org/officeDocument/2006/relationships/slideLayout" Target="../slideLayouts/slideLayout184.xml"/><Relationship Id="rId39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171.xml"/><Relationship Id="rId26" Type="http://schemas.openxmlformats.org/officeDocument/2006/relationships/slideLayout" Target="../slideLayouts/slideLayout172.xml"/><Relationship Id="rId27" Type="http://schemas.openxmlformats.org/officeDocument/2006/relationships/slideLayout" Target="../slideLayouts/slideLayout173.xml"/><Relationship Id="rId28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5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22.xml"/><Relationship Id="rId25" Type="http://schemas.openxmlformats.org/officeDocument/2006/relationships/theme" Target="../theme/theme6.xml"/><Relationship Id="rId26" Type="http://schemas.openxmlformats.org/officeDocument/2006/relationships/image" Target="../media/image13.jpeg"/><Relationship Id="rId10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5.xml"/><Relationship Id="rId18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45.xml"/><Relationship Id="rId24" Type="http://schemas.openxmlformats.org/officeDocument/2006/relationships/slideLayout" Target="../slideLayouts/slideLayout246.xml"/><Relationship Id="rId25" Type="http://schemas.openxmlformats.org/officeDocument/2006/relationships/slideLayout" Target="../slideLayouts/slideLayout247.xml"/><Relationship Id="rId26" Type="http://schemas.openxmlformats.org/officeDocument/2006/relationships/theme" Target="../theme/theme7.xml"/><Relationship Id="rId27" Type="http://schemas.openxmlformats.org/officeDocument/2006/relationships/image" Target="../media/image14.jpeg"/><Relationship Id="rId10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 xmlns:p14="http://schemas.microsoft.com/office/powerpoint/2010/main"/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2017.01.09 2017 Plan v1 for Team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 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</p:sldLayoutIdLst>
  <p:transition xmlns:p14="http://schemas.microsoft.com/office/powerpoint/2010/main"/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2016.02.05 OE ILP Revisions Roadmap v1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rs</a:t>
            </a:r>
            <a:endParaRPr lang="en-US" dirty="0">
              <a:solidFill>
                <a:srgbClr val="FFFFFF">
                  <a:lumMod val="50000"/>
                </a:srgb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 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6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  <p:sldLayoutId id="2147484076" r:id="rId35"/>
    <p:sldLayoutId id="2147484077" r:id="rId36"/>
    <p:sldLayoutId id="2147484078" r:id="rId37"/>
    <p:sldLayoutId id="2147484079" r:id="rId38"/>
    <p:sldLayoutId id="2147484080" r:id="rId39"/>
    <p:sldLayoutId id="2147484081" r:id="rId40"/>
    <p:sldLayoutId id="2147484082" r:id="rId41"/>
    <p:sldLayoutId id="2147484083" r:id="rId42"/>
    <p:sldLayoutId id="2147484084" r:id="rId43"/>
    <p:sldLayoutId id="2147484085" r:id="rId44"/>
    <p:sldLayoutId id="2147484086" r:id="rId45"/>
    <p:sldLayoutId id="2147484087" r:id="rId46"/>
    <p:sldLayoutId id="2147484088" r:id="rId47"/>
  </p:sldLayoutIdLst>
  <p:transition xmlns:p14="http://schemas.microsoft.com/office/powerpoint/2010/main"/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2016.01.07 2016 Plan v1 wb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 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0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  <p:sldLayoutId id="2147484107" r:id="rId18"/>
    <p:sldLayoutId id="2147484108" r:id="rId19"/>
    <p:sldLayoutId id="2147484109" r:id="rId20"/>
    <p:sldLayoutId id="2147484110" r:id="rId21"/>
    <p:sldLayoutId id="2147484111" r:id="rId22"/>
    <p:sldLayoutId id="2147484112" r:id="rId23"/>
    <p:sldLayoutId id="2147484113" r:id="rId24"/>
    <p:sldLayoutId id="2147484114" r:id="rId25"/>
    <p:sldLayoutId id="2147484115" r:id="rId26"/>
    <p:sldLayoutId id="2147484116" r:id="rId27"/>
    <p:sldLayoutId id="2147484117" r:id="rId28"/>
    <p:sldLayoutId id="2147484118" r:id="rId29"/>
    <p:sldLayoutId id="2147484119" r:id="rId30"/>
    <p:sldLayoutId id="2147484120" r:id="rId31"/>
    <p:sldLayoutId id="2147484121" r:id="rId32"/>
    <p:sldLayoutId id="2147484122" r:id="rId33"/>
    <p:sldLayoutId id="2147484123" r:id="rId34"/>
    <p:sldLayoutId id="2147484124" r:id="rId35"/>
    <p:sldLayoutId id="2147484125" r:id="rId36"/>
    <p:sldLayoutId id="2147484126" r:id="rId37"/>
    <p:sldLayoutId id="2147484127" r:id="rId38"/>
    <p:sldLayoutId id="2147484128" r:id="rId39"/>
    <p:sldLayoutId id="2147484129" r:id="rId40"/>
    <p:sldLayoutId id="2147484130" r:id="rId41"/>
    <p:sldLayoutId id="2147484131" r:id="rId42"/>
    <p:sldLayoutId id="2147484132" r:id="rId43"/>
    <p:sldLayoutId id="2147484133" r:id="rId44"/>
    <p:sldLayoutId id="2147484134" r:id="rId45"/>
    <p:sldLayoutId id="2147484135" r:id="rId46"/>
    <p:sldLayoutId id="2147484136" r:id="rId47"/>
    <p:sldLayoutId id="2147484137" r:id="rId48"/>
    <p:sldLayoutId id="2147484138" r:id="rId49"/>
    <p:sldLayoutId id="2147484139" r:id="rId50"/>
    <p:sldLayoutId id="2147484140" r:id="rId51"/>
    <p:sldLayoutId id="2147484141" r:id="rId52"/>
    <p:sldLayoutId id="2147484142" r:id="rId53"/>
  </p:sldLayoutIdLst>
  <p:transition xmlns:p14="http://schemas.microsoft.com/office/powerpoint/2010/main"/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2016.01.07 2016 Plan v1 wb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 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  <p:sldLayoutId id="2147484160" r:id="rId17"/>
    <p:sldLayoutId id="2147484161" r:id="rId18"/>
    <p:sldLayoutId id="2147484162" r:id="rId19"/>
    <p:sldLayoutId id="2147484163" r:id="rId20"/>
    <p:sldLayoutId id="2147484164" r:id="rId21"/>
    <p:sldLayoutId id="2147484165" r:id="rId22"/>
    <p:sldLayoutId id="2147484166" r:id="rId23"/>
    <p:sldLayoutId id="2147484167" r:id="rId24"/>
    <p:sldLayoutId id="2147484168" r:id="rId25"/>
    <p:sldLayoutId id="2147484169" r:id="rId26"/>
    <p:sldLayoutId id="2147484170" r:id="rId27"/>
    <p:sldLayoutId id="2147484171" r:id="rId28"/>
    <p:sldLayoutId id="2147484172" r:id="rId29"/>
    <p:sldLayoutId id="2147484173" r:id="rId30"/>
    <p:sldLayoutId id="2147484174" r:id="rId31"/>
    <p:sldLayoutId id="2147484175" r:id="rId32"/>
    <p:sldLayoutId id="2147484176" r:id="rId33"/>
    <p:sldLayoutId id="2147484177" r:id="rId34"/>
    <p:sldLayoutId id="2147484178" r:id="rId35"/>
    <p:sldLayoutId id="2147484179" r:id="rId36"/>
    <p:sldLayoutId id="2147484180" r:id="rId37"/>
    <p:sldLayoutId id="2147484181" r:id="rId38"/>
    <p:sldLayoutId id="2147484182" r:id="rId39"/>
    <p:sldLayoutId id="2147484183" r:id="rId40"/>
    <p:sldLayoutId id="2147484184" r:id="rId41"/>
    <p:sldLayoutId id="2147484185" r:id="rId42"/>
    <p:sldLayoutId id="2147484186" r:id="rId43"/>
    <p:sldLayoutId id="2147484187" r:id="rId44"/>
    <p:sldLayoutId id="2147484188" r:id="rId45"/>
    <p:sldLayoutId id="2147484189" r:id="rId46"/>
    <p:sldLayoutId id="2147484190" r:id="rId47"/>
    <p:sldLayoutId id="2147484191" r:id="rId48"/>
    <p:sldLayoutId id="2147484192" r:id="rId49"/>
    <p:sldLayoutId id="2147484193" r:id="rId50"/>
    <p:sldLayoutId id="2147484195" r:id="rId51"/>
    <p:sldLayoutId id="2147484196" r:id="rId52"/>
  </p:sldLayoutIdLst>
  <p:transition xmlns:p14="http://schemas.microsoft.com/office/powerpoint/2010/main"/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6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31909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 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1164" y="6742905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8508" y="6628970"/>
            <a:ext cx="1005840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  <a:cs typeface="+mn-cs"/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  <p:sldLayoutId id="2147484219" r:id="rId22"/>
    <p:sldLayoutId id="2147484220" r:id="rId23"/>
    <p:sldLayoutId id="2147484221" r:id="rId2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413" y="260350"/>
            <a:ext cx="89360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0637" y="1379538"/>
            <a:ext cx="8498563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FFFF">
                  <a:lumMod val="50000"/>
                </a:srgb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62170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ＭＳ Ｐゴシック" pitchFamily="-112" charset="-128"/>
              </a:rPr>
              <a:t>EO San Francisco 2017.04.20</a:t>
            </a:r>
            <a:endParaRPr lang="en-US" dirty="0" smtClean="0">
              <a:solidFill>
                <a:srgbClr val="FFFFFF">
                  <a:lumMod val="50000"/>
                </a:srgb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  <p:sldLayoutId id="2147484241" r:id="rId19"/>
    <p:sldLayoutId id="2147484242" r:id="rId20"/>
    <p:sldLayoutId id="2147484243" r:id="rId21"/>
    <p:sldLayoutId id="2147484244" r:id="rId22"/>
    <p:sldLayoutId id="2147484245" r:id="rId23"/>
    <p:sldLayoutId id="2147484246" r:id="rId24"/>
    <p:sldLayoutId id="2147484247" r:id="rId2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Hallmarks of Reactive vs. Conscious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34740" y="1666072"/>
            <a:ext cx="3950384" cy="4887128"/>
          </a:xfrm>
        </p:spPr>
        <p:txBody>
          <a:bodyPr/>
          <a:lstStyle/>
          <a:p>
            <a:pPr>
              <a:defRPr/>
            </a:pPr>
            <a:r>
              <a:rPr lang="en-US" dirty="0"/>
              <a:t>Scrambling Behavior</a:t>
            </a:r>
          </a:p>
          <a:p>
            <a:pPr>
              <a:defRPr/>
            </a:pPr>
            <a:r>
              <a:rPr lang="en-US" dirty="0"/>
              <a:t>Driven by Habit </a:t>
            </a:r>
          </a:p>
          <a:p>
            <a:pPr>
              <a:defRPr/>
            </a:pPr>
            <a:r>
              <a:rPr lang="en-US" dirty="0"/>
              <a:t>Guarded and Distracted</a:t>
            </a:r>
          </a:p>
          <a:p>
            <a:pPr>
              <a:defRPr/>
            </a:pPr>
            <a:r>
              <a:rPr lang="en-US" dirty="0"/>
              <a:t>Have to…Need to</a:t>
            </a:r>
          </a:p>
          <a:p>
            <a:pPr>
              <a:defRPr/>
            </a:pPr>
            <a:r>
              <a:rPr lang="en-US" dirty="0"/>
              <a:t>Defined by Outcomes</a:t>
            </a:r>
          </a:p>
          <a:p>
            <a:pPr>
              <a:defRPr/>
            </a:pPr>
            <a:r>
              <a:rPr lang="en-US" dirty="0"/>
              <a:t>Certainty Seeks to Defend Boundaries</a:t>
            </a:r>
          </a:p>
          <a:p>
            <a:pPr>
              <a:defRPr/>
            </a:pPr>
            <a:endParaRPr lang="en-US" dirty="0"/>
          </a:p>
          <a:p>
            <a:pPr fontAlgn="auto">
              <a:buFont typeface="Arial"/>
              <a:buChar char="•"/>
              <a:defRPr/>
            </a:pPr>
            <a:endParaRPr lang="en-US" dirty="0"/>
          </a:p>
          <a:p>
            <a:pPr fontAlgn="auto">
              <a:buFont typeface="Arial"/>
              <a:buChar char="•"/>
              <a:defRPr/>
            </a:pPr>
            <a:endParaRPr lang="en-US" dirty="0"/>
          </a:p>
          <a:p>
            <a:pPr fontAlgn="auto">
              <a:buFont typeface="Arial"/>
              <a:buChar char="•"/>
              <a:defRPr/>
            </a:pPr>
            <a:endParaRPr lang="en-US" u="sng" dirty="0"/>
          </a:p>
          <a:p>
            <a:pPr fontAlgn="auto"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45627" y="1081662"/>
            <a:ext cx="4297680" cy="640080"/>
          </a:xfrm>
        </p:spPr>
        <p:txBody>
          <a:bodyPr/>
          <a:lstStyle/>
          <a:p>
            <a:pPr algn="l"/>
            <a:r>
              <a:rPr lang="en-US" u="sng" dirty="0" smtClean="0"/>
              <a:t>Reactive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96775" y="1666072"/>
            <a:ext cx="4297680" cy="4837916"/>
          </a:xfrm>
        </p:spPr>
        <p:txBody>
          <a:bodyPr/>
          <a:lstStyle/>
          <a:p>
            <a:pPr>
              <a:defRPr/>
            </a:pPr>
            <a:r>
              <a:rPr lang="en-US" dirty="0"/>
              <a:t>Deliberate Behavior</a:t>
            </a:r>
          </a:p>
          <a:p>
            <a:pPr>
              <a:defRPr/>
            </a:pPr>
            <a:r>
              <a:rPr lang="en-US" dirty="0"/>
              <a:t>Guided by Intention </a:t>
            </a:r>
          </a:p>
          <a:p>
            <a:pPr>
              <a:defRPr/>
            </a:pPr>
            <a:r>
              <a:rPr lang="en-US" dirty="0"/>
              <a:t>Open and Self Aware</a:t>
            </a:r>
          </a:p>
          <a:p>
            <a:pPr>
              <a:defRPr/>
            </a:pPr>
            <a:r>
              <a:rPr lang="en-US" dirty="0"/>
              <a:t>Want to…Choose to</a:t>
            </a:r>
          </a:p>
          <a:p>
            <a:pPr>
              <a:defRPr/>
            </a:pPr>
            <a:r>
              <a:rPr lang="en-US" dirty="0"/>
              <a:t>Informed by Outcomes</a:t>
            </a:r>
          </a:p>
          <a:p>
            <a:pPr>
              <a:defRPr/>
            </a:pPr>
            <a:r>
              <a:rPr lang="en-US" dirty="0"/>
              <a:t>Curiosity Seeks to Explore Boundaries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4605699" y="1081662"/>
            <a:ext cx="4297680" cy="640080"/>
          </a:xfrm>
        </p:spPr>
        <p:txBody>
          <a:bodyPr/>
          <a:lstStyle/>
          <a:p>
            <a:pPr algn="l"/>
            <a:r>
              <a:rPr lang="en-US" u="sng" dirty="0" smtClean="0"/>
              <a:t>Conscious</a:t>
            </a:r>
          </a:p>
        </p:txBody>
      </p:sp>
    </p:spTree>
    <p:extLst>
      <p:ext uri="{BB962C8B-B14F-4D97-AF65-F5344CB8AC3E}">
        <p14:creationId xmlns:p14="http://schemas.microsoft.com/office/powerpoint/2010/main" val="359328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52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Stagen 2012</vt:lpstr>
      <vt:lpstr>1_Stagen Master Layouts</vt:lpstr>
      <vt:lpstr>Stagen Master Layouts</vt:lpstr>
      <vt:lpstr>2_Stagen Master Layouts</vt:lpstr>
      <vt:lpstr>3_Stagen Master Layouts</vt:lpstr>
      <vt:lpstr>4_Stagen Master Layouts</vt:lpstr>
      <vt:lpstr>5_Stagen Master Layouts</vt:lpstr>
      <vt:lpstr>Hallmarks of Reactive vs. Conscious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2017-07-25T14:47:21Z</dcterms:modified>
</cp:coreProperties>
</file>