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4"/>
    <p:sldMasterId id="2147483936" r:id="rId5"/>
  </p:sldMasterIdLst>
  <p:notesMasterIdLst>
    <p:notesMasterId r:id="rId8"/>
  </p:notesMasterIdLst>
  <p:handoutMasterIdLst>
    <p:handoutMasterId r:id="rId9"/>
  </p:handoutMasterIdLst>
  <p:sldIdLst>
    <p:sldId id="2979" r:id="rId6"/>
    <p:sldId id="2978" r:id="rId7"/>
  </p:sldIdLst>
  <p:sldSz cx="12192000" cy="6858000"/>
  <p:notesSz cx="6954838" cy="11984038"/>
  <p:defaultTextStyle>
    <a:defPPr>
      <a:defRPr lang="en-US"/>
    </a:defPPr>
    <a:lvl1pPr marL="0" algn="l" defTabSz="121908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39" algn="l" defTabSz="121908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080" algn="l" defTabSz="121908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618" algn="l" defTabSz="121908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158" algn="l" defTabSz="121908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696" algn="l" defTabSz="121908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235" algn="l" defTabSz="121908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773" algn="l" defTabSz="121908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313" algn="l" defTabSz="121908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CDED76D-1836-3A4B-A5F9-795986E8F672}">
          <p14:sldIdLst>
            <p14:sldId id="2979"/>
            <p14:sldId id="2978"/>
          </p14:sldIdLst>
        </p14:section>
      </p14:sectionLst>
    </p:ext>
    <p:ext uri="{EFAFB233-063F-42B5-8137-9DF3F51BA10A}">
      <p15:sldGuideLst xmlns:p15="http://schemas.microsoft.com/office/powerpoint/2012/main">
        <p15:guide id="8" pos="3840" userDrawn="1">
          <p15:clr>
            <a:srgbClr val="A4A3A4"/>
          </p15:clr>
        </p15:guide>
        <p15:guide id="9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775">
          <p15:clr>
            <a:srgbClr val="A4A3A4"/>
          </p15:clr>
        </p15:guide>
        <p15:guide id="2" pos="219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ABAB"/>
    <a:srgbClr val="004A9C"/>
    <a:srgbClr val="3077BA"/>
    <a:srgbClr val="5E9939"/>
    <a:srgbClr val="9DC355"/>
    <a:srgbClr val="3581BF"/>
    <a:srgbClr val="E7953E"/>
    <a:srgbClr val="F4761D"/>
    <a:srgbClr val="767563"/>
    <a:srgbClr val="668E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AB53B0-5124-1446-91EC-738F0BC3FF00}" v="2" dt="2019-06-18T11:26:55.405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77"/>
    <p:restoredTop sz="85393"/>
  </p:normalViewPr>
  <p:slideViewPr>
    <p:cSldViewPr snapToGrid="0" snapToObjects="1" showGuides="1">
      <p:cViewPr varScale="1">
        <p:scale>
          <a:sx n="100" d="100"/>
          <a:sy n="100" d="100"/>
        </p:scale>
        <p:origin x="1064" y="176"/>
      </p:cViewPr>
      <p:guideLst>
        <p:guide pos="3840"/>
        <p:guide orient="horz" pos="2160"/>
      </p:guideLst>
    </p:cSldViewPr>
  </p:slideViewPr>
  <p:notesTextViewPr>
    <p:cViewPr>
      <p:scale>
        <a:sx n="110" d="100"/>
        <a:sy n="110" d="100"/>
      </p:scale>
      <p:origin x="0" y="0"/>
    </p:cViewPr>
  </p:notesTextViewPr>
  <p:notesViewPr>
    <p:cSldViewPr snapToGrid="0" snapToObjects="1" showGuides="1">
      <p:cViewPr varScale="1">
        <p:scale>
          <a:sx n="87" d="100"/>
          <a:sy n="87" d="100"/>
        </p:scale>
        <p:origin x="4288" y="216"/>
      </p:cViewPr>
      <p:guideLst>
        <p:guide orient="horz" pos="3775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l Forman" userId="aa902a1d-f505-4e18-b0e8-6a2aac79b510" providerId="ADAL" clId="{1FAB53B0-5124-1446-91EC-738F0BC3FF00}"/>
    <pc:docChg chg="undo custSel addSld modSld">
      <pc:chgData name="Joel Forman" userId="aa902a1d-f505-4e18-b0e8-6a2aac79b510" providerId="ADAL" clId="{1FAB53B0-5124-1446-91EC-738F0BC3FF00}" dt="2019-06-18T13:42:17.133" v="124" actId="20577"/>
      <pc:docMkLst>
        <pc:docMk/>
      </pc:docMkLst>
      <pc:sldChg chg="modSp">
        <pc:chgData name="Joel Forman" userId="aa902a1d-f505-4e18-b0e8-6a2aac79b510" providerId="ADAL" clId="{1FAB53B0-5124-1446-91EC-738F0BC3FF00}" dt="2019-06-18T13:42:17.133" v="124" actId="20577"/>
        <pc:sldMkLst>
          <pc:docMk/>
          <pc:sldMk cId="4173917163" sldId="2978"/>
        </pc:sldMkLst>
        <pc:spChg chg="mod">
          <ac:chgData name="Joel Forman" userId="aa902a1d-f505-4e18-b0e8-6a2aac79b510" providerId="ADAL" clId="{1FAB53B0-5124-1446-91EC-738F0BC3FF00}" dt="2019-06-18T13:42:17.133" v="124" actId="20577"/>
          <ac:spMkLst>
            <pc:docMk/>
            <pc:sldMk cId="4173917163" sldId="2978"/>
            <ac:spMk id="7" creationId="{31DC79D0-5909-F04C-BF4A-8A63F94562DE}"/>
          </ac:spMkLst>
        </pc:spChg>
      </pc:sldChg>
      <pc:sldChg chg="addSp delSp modSp add">
        <pc:chgData name="Joel Forman" userId="aa902a1d-f505-4e18-b0e8-6a2aac79b510" providerId="ADAL" clId="{1FAB53B0-5124-1446-91EC-738F0BC3FF00}" dt="2019-06-18T11:27:18.626" v="9" actId="1076"/>
        <pc:sldMkLst>
          <pc:docMk/>
          <pc:sldMk cId="777131094" sldId="2980"/>
        </pc:sldMkLst>
        <pc:spChg chg="mod">
          <ac:chgData name="Joel Forman" userId="aa902a1d-f505-4e18-b0e8-6a2aac79b510" providerId="ADAL" clId="{1FAB53B0-5124-1446-91EC-738F0BC3FF00}" dt="2019-06-18T11:27:15.562" v="8" actId="14100"/>
          <ac:spMkLst>
            <pc:docMk/>
            <pc:sldMk cId="777131094" sldId="2980"/>
            <ac:spMk id="28" creationId="{3E2427D3-2F17-1949-A1B4-E09CCB1755CB}"/>
          </ac:spMkLst>
        </pc:spChg>
        <pc:picChg chg="del">
          <ac:chgData name="Joel Forman" userId="aa902a1d-f505-4e18-b0e8-6a2aac79b510" providerId="ADAL" clId="{1FAB53B0-5124-1446-91EC-738F0BC3FF00}" dt="2019-06-18T11:26:44.241" v="1" actId="478"/>
          <ac:picMkLst>
            <pc:docMk/>
            <pc:sldMk cId="777131094" sldId="2980"/>
            <ac:picMk id="2" creationId="{9C850F4A-FE51-7B44-99C8-B8183511CEB9}"/>
          </ac:picMkLst>
        </pc:picChg>
        <pc:picChg chg="add mod">
          <ac:chgData name="Joel Forman" userId="aa902a1d-f505-4e18-b0e8-6a2aac79b510" providerId="ADAL" clId="{1FAB53B0-5124-1446-91EC-738F0BC3FF00}" dt="2019-06-18T11:27:18.626" v="9" actId="1076"/>
          <ac:picMkLst>
            <pc:docMk/>
            <pc:sldMk cId="777131094" sldId="2980"/>
            <ac:picMk id="4" creationId="{CBFEE1DD-4131-C842-B940-11C139F1929E}"/>
          </ac:picMkLst>
        </pc:picChg>
        <pc:picChg chg="del">
          <ac:chgData name="Joel Forman" userId="aa902a1d-f505-4e18-b0e8-6a2aac79b510" providerId="ADAL" clId="{1FAB53B0-5124-1446-91EC-738F0BC3FF00}" dt="2019-06-18T11:26:45.387" v="2" actId="478"/>
          <ac:picMkLst>
            <pc:docMk/>
            <pc:sldMk cId="777131094" sldId="2980"/>
            <ac:picMk id="6" creationId="{3E2ED43F-C298-4C4D-B08D-1AF8F8D4BF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600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600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88917-E720-3C4A-B556-2FFB8171EBA4}" type="datetimeFigureOut">
              <a:rPr lang="en-US" smtClean="0"/>
              <a:t>3/3/20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1383963"/>
            <a:ext cx="3013075" cy="600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0175" y="11383963"/>
            <a:ext cx="3013075" cy="600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E671E-9B0F-D945-8621-79F1D2B99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6977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598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Century Gothic Regular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598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Century Gothic Regular" charset="0"/>
              </a:defRPr>
            </a:lvl1pPr>
          </a:lstStyle>
          <a:p>
            <a:fld id="{DE397B46-23B3-0241-A4EA-8FD351BF804F}" type="datetimeFigureOut">
              <a:rPr lang="en-US" smtClean="0"/>
              <a:pPr/>
              <a:t>3/3/20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515938" y="898525"/>
            <a:ext cx="7986713" cy="4494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5692775"/>
            <a:ext cx="5564188" cy="53927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382375"/>
            <a:ext cx="3013075" cy="600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Century Gothic Regular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11382375"/>
            <a:ext cx="3013075" cy="600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Century Gothic Regular" charset="0"/>
              </a:defRPr>
            </a:lvl1pPr>
          </a:lstStyle>
          <a:p>
            <a:fld id="{900AEF0A-F80F-DB49-86FE-5F61D39B15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694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09539" rtl="0" eaLnBrk="1" latinLnBrk="0" hangingPunct="1">
      <a:defRPr sz="1600" b="0" i="0" kern="1200">
        <a:solidFill>
          <a:schemeClr val="tx1"/>
        </a:solidFill>
        <a:latin typeface="Century Gothic Regular" charset="0"/>
        <a:ea typeface="+mn-ea"/>
        <a:cs typeface="+mn-cs"/>
      </a:defRPr>
    </a:lvl1pPr>
    <a:lvl2pPr marL="609539" algn="l" defTabSz="609539" rtl="0" eaLnBrk="1" latinLnBrk="0" hangingPunct="1">
      <a:defRPr sz="1600" b="0" i="0" kern="1200">
        <a:solidFill>
          <a:schemeClr val="tx1"/>
        </a:solidFill>
        <a:latin typeface="Century Gothic Regular" charset="0"/>
        <a:ea typeface="+mn-ea"/>
        <a:cs typeface="+mn-cs"/>
      </a:defRPr>
    </a:lvl2pPr>
    <a:lvl3pPr marL="1219080" algn="l" defTabSz="609539" rtl="0" eaLnBrk="1" latinLnBrk="0" hangingPunct="1">
      <a:defRPr sz="1600" b="0" i="0" kern="1200">
        <a:solidFill>
          <a:schemeClr val="tx1"/>
        </a:solidFill>
        <a:latin typeface="Century Gothic Regular" charset="0"/>
        <a:ea typeface="+mn-ea"/>
        <a:cs typeface="+mn-cs"/>
      </a:defRPr>
    </a:lvl3pPr>
    <a:lvl4pPr marL="1828618" algn="l" defTabSz="609539" rtl="0" eaLnBrk="1" latinLnBrk="0" hangingPunct="1">
      <a:defRPr sz="1600" b="0" i="0" kern="1200">
        <a:solidFill>
          <a:schemeClr val="tx1"/>
        </a:solidFill>
        <a:latin typeface="Century Gothic Regular" charset="0"/>
        <a:ea typeface="+mn-ea"/>
        <a:cs typeface="+mn-cs"/>
      </a:defRPr>
    </a:lvl4pPr>
    <a:lvl5pPr marL="2438158" algn="l" defTabSz="609539" rtl="0" eaLnBrk="1" latinLnBrk="0" hangingPunct="1">
      <a:defRPr sz="1600" b="0" i="0" kern="1200">
        <a:solidFill>
          <a:schemeClr val="tx1"/>
        </a:solidFill>
        <a:latin typeface="Century Gothic Regular" charset="0"/>
        <a:ea typeface="+mn-ea"/>
        <a:cs typeface="+mn-cs"/>
      </a:defRPr>
    </a:lvl5pPr>
    <a:lvl6pPr marL="3047696" algn="l" defTabSz="60953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235" algn="l" defTabSz="60953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773" algn="l" defTabSz="60953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313" algn="l" defTabSz="60953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0AEF0A-F80F-DB49-86FE-5F61D39B15C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748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AEF0A-F80F-DB49-86FE-5F61D39B15C6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24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_Plai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422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_High-TextBox-2x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FFDFC42-56FC-DF46-B46D-02609D926E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0963" y="291284"/>
            <a:ext cx="541421" cy="541421"/>
          </a:xfrm>
          <a:prstGeom prst="rect">
            <a:avLst/>
          </a:prstGeom>
        </p:spPr>
      </p:pic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0B031390-7E58-B046-8EFC-62660B955062}"/>
              </a:ext>
            </a:extLst>
          </p:cNvPr>
          <p:cNvSpPr txBox="1">
            <a:spLocks/>
          </p:cNvSpPr>
          <p:nvPr userDrawn="1"/>
        </p:nvSpPr>
        <p:spPr>
          <a:xfrm>
            <a:off x="11622883" y="6350885"/>
            <a:ext cx="282436" cy="13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800" b="1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P</a:t>
            </a:r>
            <a:fld id="{200AC097-6CAB-F840-9F58-D17F1725F5C7}" type="slidenum">
              <a:rPr lang="en-GB" sz="800" b="1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pPr marL="0" indent="0" algn="r">
                <a:lnSpc>
                  <a:spcPct val="120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3A5072"/>
                </a:buClr>
                <a:buNone/>
              </a:pPr>
              <a:t>‹#›</a:t>
            </a:fld>
            <a:endParaRPr lang="en-GB" sz="800" b="1" i="0">
              <a:solidFill>
                <a:schemeClr val="bg2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E3C91C4-1A7C-B540-8314-34790BAD2631}"/>
              </a:ext>
            </a:extLst>
          </p:cNvPr>
          <p:cNvCxnSpPr>
            <a:cxnSpLocks/>
          </p:cNvCxnSpPr>
          <p:nvPr userDrawn="1"/>
        </p:nvCxnSpPr>
        <p:spPr>
          <a:xfrm>
            <a:off x="787395" y="1016553"/>
            <a:ext cx="517868" cy="0"/>
          </a:xfrm>
          <a:prstGeom prst="line">
            <a:avLst/>
          </a:prstGeom>
          <a:ln w="38100">
            <a:solidFill>
              <a:srgbClr val="1EE2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8DEF784B-8BDD-9948-A5A1-E0397F80D0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4074" y="1303110"/>
            <a:ext cx="3994150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i="0" kern="1200" spc="-133" baseline="0" dirty="0" smtClean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1ED77AF8-FF8D-0049-B809-03C40A4B2A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4074" y="501646"/>
            <a:ext cx="2677962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933" b="1" kern="1200" dirty="0" smtClean="0">
                <a:solidFill>
                  <a:srgbClr val="1EE2F1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81B93596-8069-4140-8412-8A048BE5D2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78582" y="2472104"/>
            <a:ext cx="2318904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2A6E530A-036C-064A-A389-7857C1B47E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4074" y="2956852"/>
            <a:ext cx="2270474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kern="1200" dirty="0" smtClean="0">
                <a:solidFill>
                  <a:schemeClr val="bg2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AE98C685-0B28-0946-A5D4-3C6F841730A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91600" y="2472104"/>
            <a:ext cx="2318904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9F458E35-3D24-504C-9D1E-D020FD00A5D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97092" y="2956852"/>
            <a:ext cx="2270474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kern="1200" dirty="0" smtClean="0">
                <a:solidFill>
                  <a:schemeClr val="bg2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B81F94E-04B4-5B49-B859-ED253B2AA3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8582" y="4245486"/>
            <a:ext cx="2318904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2F2EB79-E2EF-7741-A5D0-25621D644F3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4074" y="4730234"/>
            <a:ext cx="2270474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kern="1200" dirty="0" smtClean="0">
                <a:solidFill>
                  <a:schemeClr val="bg2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17A5CA9F-62CA-FD42-8FC7-889E349D75E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91600" y="4245486"/>
            <a:ext cx="2318904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05732A41-E735-E84B-A82D-1C8B84A5B33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97092" y="4730234"/>
            <a:ext cx="2270474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kern="1200" dirty="0" smtClean="0">
                <a:solidFill>
                  <a:schemeClr val="bg2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457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_High-TextBox-2x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FFDFC42-56FC-DF46-B46D-02609D926E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0963" y="291284"/>
            <a:ext cx="541421" cy="541421"/>
          </a:xfrm>
          <a:prstGeom prst="rect">
            <a:avLst/>
          </a:prstGeom>
        </p:spPr>
      </p:pic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0B031390-7E58-B046-8EFC-62660B955062}"/>
              </a:ext>
            </a:extLst>
          </p:cNvPr>
          <p:cNvSpPr txBox="1">
            <a:spLocks/>
          </p:cNvSpPr>
          <p:nvPr userDrawn="1"/>
        </p:nvSpPr>
        <p:spPr>
          <a:xfrm>
            <a:off x="11622883" y="6350885"/>
            <a:ext cx="282436" cy="13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800" b="1" i="0">
                <a:solidFill>
                  <a:schemeClr val="bg1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P</a:t>
            </a:r>
            <a:fld id="{200AC097-6CAB-F840-9F58-D17F1725F5C7}" type="slidenum">
              <a:rPr lang="en-GB" sz="800" b="1" i="0">
                <a:solidFill>
                  <a:schemeClr val="bg1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pPr marL="0" indent="0" algn="r">
                <a:lnSpc>
                  <a:spcPct val="120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3A5072"/>
                </a:buClr>
                <a:buNone/>
              </a:pPr>
              <a:t>‹#›</a:t>
            </a:fld>
            <a:endParaRPr lang="en-GB" sz="800" b="1" i="0">
              <a:solidFill>
                <a:schemeClr val="bg1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E3C91C4-1A7C-B540-8314-34790BAD2631}"/>
              </a:ext>
            </a:extLst>
          </p:cNvPr>
          <p:cNvCxnSpPr>
            <a:cxnSpLocks/>
          </p:cNvCxnSpPr>
          <p:nvPr userDrawn="1"/>
        </p:nvCxnSpPr>
        <p:spPr>
          <a:xfrm>
            <a:off x="787395" y="1016553"/>
            <a:ext cx="517868" cy="0"/>
          </a:xfrm>
          <a:prstGeom prst="line">
            <a:avLst/>
          </a:prstGeom>
          <a:ln w="38100">
            <a:solidFill>
              <a:srgbClr val="1EE2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8DEF784B-8BDD-9948-A5A1-E0397F80D0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4074" y="1303110"/>
            <a:ext cx="3994150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i="0" kern="1200" spc="-133" baseline="0" dirty="0" smtClean="0">
                <a:solidFill>
                  <a:schemeClr val="bg1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1ED77AF8-FF8D-0049-B809-03C40A4B2A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4074" y="501646"/>
            <a:ext cx="2677962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933" b="1" kern="1200" dirty="0" smtClean="0">
                <a:solidFill>
                  <a:srgbClr val="1EE2F1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81B93596-8069-4140-8412-8A048BE5D2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78582" y="2472104"/>
            <a:ext cx="2318904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2A6E530A-036C-064A-A389-7857C1B47E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4074" y="2956852"/>
            <a:ext cx="2270474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kern="1200" dirty="0" smtClean="0">
                <a:solidFill>
                  <a:schemeClr val="bg1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AE98C685-0B28-0946-A5D4-3C6F841730A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91600" y="2472104"/>
            <a:ext cx="2318904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9F458E35-3D24-504C-9D1E-D020FD00A5D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97092" y="2956852"/>
            <a:ext cx="2270474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kern="1200" dirty="0" smtClean="0">
                <a:solidFill>
                  <a:schemeClr val="bg1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B81F94E-04B4-5B49-B859-ED253B2AA3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8582" y="4245486"/>
            <a:ext cx="2318904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2F2EB79-E2EF-7741-A5D0-25621D644F3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4074" y="4730234"/>
            <a:ext cx="2270474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kern="1200" dirty="0" smtClean="0">
                <a:solidFill>
                  <a:schemeClr val="bg1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17A5CA9F-62CA-FD42-8FC7-889E349D75E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91600" y="4245486"/>
            <a:ext cx="2318904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05732A41-E735-E84B-A82D-1C8B84A5B33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97092" y="4730234"/>
            <a:ext cx="2270474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kern="1200" dirty="0" smtClean="0">
                <a:solidFill>
                  <a:schemeClr val="bg1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7891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_High_TextBox_Icons-4Acros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FFDFC42-56FC-DF46-B46D-02609D926E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0963" y="291284"/>
            <a:ext cx="541421" cy="541421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3AB3301-8396-244A-A92B-FDF8BC50456D}"/>
              </a:ext>
            </a:extLst>
          </p:cNvPr>
          <p:cNvCxnSpPr>
            <a:cxnSpLocks/>
          </p:cNvCxnSpPr>
          <p:nvPr userDrawn="1"/>
        </p:nvCxnSpPr>
        <p:spPr>
          <a:xfrm>
            <a:off x="787395" y="1016553"/>
            <a:ext cx="517868" cy="0"/>
          </a:xfrm>
          <a:prstGeom prst="line">
            <a:avLst/>
          </a:prstGeom>
          <a:ln w="38100">
            <a:solidFill>
              <a:srgbClr val="1EE2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0B031390-7E58-B046-8EFC-62660B955062}"/>
              </a:ext>
            </a:extLst>
          </p:cNvPr>
          <p:cNvSpPr txBox="1">
            <a:spLocks/>
          </p:cNvSpPr>
          <p:nvPr userDrawn="1"/>
        </p:nvSpPr>
        <p:spPr>
          <a:xfrm>
            <a:off x="11622883" y="6350885"/>
            <a:ext cx="282436" cy="13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800" b="1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P</a:t>
            </a:r>
            <a:fld id="{200AC097-6CAB-F840-9F58-D17F1725F5C7}" type="slidenum">
              <a:rPr lang="en-GB" sz="800" b="1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pPr marL="0" indent="0" algn="r">
                <a:lnSpc>
                  <a:spcPct val="120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3A5072"/>
                </a:buClr>
                <a:buNone/>
              </a:pPr>
              <a:t>‹#›</a:t>
            </a:fld>
            <a:endParaRPr lang="en-GB" sz="800" b="1" i="0">
              <a:solidFill>
                <a:schemeClr val="bg2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AD6B96C9-A9A1-3040-87D6-32E2512D76D7}"/>
              </a:ext>
            </a:extLst>
          </p:cNvPr>
          <p:cNvSpPr txBox="1">
            <a:spLocks/>
          </p:cNvSpPr>
          <p:nvPr userDrawn="1"/>
        </p:nvSpPr>
        <p:spPr>
          <a:xfrm>
            <a:off x="291461" y="6354298"/>
            <a:ext cx="4490512" cy="854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US" sz="500" b="1" dirty="0">
                <a:solidFill>
                  <a:srgbClr val="1EE4F1"/>
                </a:solidFill>
                <a:latin typeface="Mark Pro" panose="020B0504020201010104" pitchFamily="34" charset="77"/>
                <a:ea typeface="Mark OT" charset="0"/>
                <a:cs typeface="Mark OT" charset="0"/>
              </a:rPr>
              <a:t>SLALOM BUILD   </a:t>
            </a:r>
            <a:r>
              <a:rPr lang="en-US" sz="500" b="1" dirty="0">
                <a:solidFill>
                  <a:schemeClr val="bg1">
                    <a:lumMod val="65000"/>
                  </a:schemeClr>
                </a:solidFill>
                <a:latin typeface="Mark Pro" panose="020B0504020201010104" pitchFamily="34" charset="77"/>
                <a:ea typeface="Mark OT" charset="0"/>
                <a:cs typeface="Mark OT" charset="0"/>
              </a:rPr>
              <a:t>ALL RIGHTS RESERVED. PROPRIETARY AND CONFIDENTIAL.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5DC4B1-2E98-924D-A20D-417FFC5D09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4074" y="1303110"/>
            <a:ext cx="3994150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i="0" kern="1200" spc="-133" baseline="0" dirty="0" smtClean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AB4ACF5-5F06-064A-A9E3-FC803125BF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4074" y="1876940"/>
            <a:ext cx="3994150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400" b="1" i="0" kern="1200" spc="0" baseline="0" dirty="0" smtClean="0">
                <a:solidFill>
                  <a:schemeClr val="bg2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3CAC057E-B76A-4846-8088-EC198B2AB24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2000" y="3886732"/>
            <a:ext cx="2318904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600" b="1" kern="1200" dirty="0" smtClean="0">
                <a:solidFill>
                  <a:schemeClr val="accent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A371BFE-63A1-894F-9A79-1F8CA58CAB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7492" y="4371480"/>
            <a:ext cx="2270474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kern="1200" dirty="0" smtClean="0">
                <a:solidFill>
                  <a:schemeClr val="bg2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04096462-B9B3-E445-A29A-62A483BF2B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4074" y="501646"/>
            <a:ext cx="2677962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933" b="1" kern="1200" dirty="0" smtClean="0">
                <a:solidFill>
                  <a:srgbClr val="1EE2F1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2428FF69-EE94-4049-9E9D-6E5D90C7B16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304925" y="2591879"/>
            <a:ext cx="965200" cy="965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2"/>
                </a:solidFill>
                <a:latin typeface="MarkPro" panose="020B0504020101010102" pitchFamily="34" charset="77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5965D9CF-BD67-5B4B-B964-11847FEDF9D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52982" y="3886732"/>
            <a:ext cx="2282878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600" b="1" kern="1200" dirty="0" smtClean="0">
                <a:solidFill>
                  <a:schemeClr val="accent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F635651C-B507-9648-828C-726A28608C9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58474" y="4371480"/>
            <a:ext cx="2235200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kern="1200" dirty="0" smtClean="0">
                <a:solidFill>
                  <a:schemeClr val="bg2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4" name="Picture Placeholder 22">
            <a:extLst>
              <a:ext uri="{FF2B5EF4-FFF2-40B4-BE49-F238E27FC236}">
                <a16:creationId xmlns:a16="http://schemas.microsoft.com/office/drawing/2014/main" id="{1B1F8E55-C218-A647-958C-8D53438B891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195907" y="2591879"/>
            <a:ext cx="965200" cy="965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2"/>
                </a:solidFill>
                <a:latin typeface="MarkPro" panose="020B0504020101010102" pitchFamily="34" charset="77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5" name="Text Placeholder 2">
            <a:extLst>
              <a:ext uri="{FF2B5EF4-FFF2-40B4-BE49-F238E27FC236}">
                <a16:creationId xmlns:a16="http://schemas.microsoft.com/office/drawing/2014/main" id="{EA76A2BB-16E8-DD40-9C17-21FA0BD5D1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42364" y="3886732"/>
            <a:ext cx="2197949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600" b="1" kern="1200" dirty="0" smtClean="0">
                <a:solidFill>
                  <a:schemeClr val="accent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7684C19E-3D1B-7C4C-8EBD-FC52C76437F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447856" y="4371480"/>
            <a:ext cx="2152045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kern="1200" dirty="0" smtClean="0">
                <a:solidFill>
                  <a:schemeClr val="bg2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7" name="Picture Placeholder 22">
            <a:extLst>
              <a:ext uri="{FF2B5EF4-FFF2-40B4-BE49-F238E27FC236}">
                <a16:creationId xmlns:a16="http://schemas.microsoft.com/office/drawing/2014/main" id="{C72297A0-2D1B-8747-8CFE-2032D6A7B71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985289" y="2591879"/>
            <a:ext cx="965200" cy="965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2"/>
                </a:solidFill>
                <a:latin typeface="MarkPro" panose="020B0504020101010102" pitchFamily="34" charset="77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8" name="Text Placeholder 2">
            <a:extLst>
              <a:ext uri="{FF2B5EF4-FFF2-40B4-BE49-F238E27FC236}">
                <a16:creationId xmlns:a16="http://schemas.microsoft.com/office/drawing/2014/main" id="{D0CB534E-C2E0-6E4D-83B2-E9921801DDB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213274" y="3886732"/>
            <a:ext cx="2197949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600" b="1" kern="1200" dirty="0" smtClean="0">
                <a:solidFill>
                  <a:schemeClr val="accent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9" name="Text Placeholder 2">
            <a:extLst>
              <a:ext uri="{FF2B5EF4-FFF2-40B4-BE49-F238E27FC236}">
                <a16:creationId xmlns:a16="http://schemas.microsoft.com/office/drawing/2014/main" id="{244D0A33-54EC-E54C-A8E5-F44D9728CB2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218766" y="4371480"/>
            <a:ext cx="2152045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kern="1200" dirty="0" smtClean="0">
                <a:solidFill>
                  <a:schemeClr val="bg2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0" name="Picture Placeholder 22">
            <a:extLst>
              <a:ext uri="{FF2B5EF4-FFF2-40B4-BE49-F238E27FC236}">
                <a16:creationId xmlns:a16="http://schemas.microsoft.com/office/drawing/2014/main" id="{94E77F41-0B5E-A148-B9E7-72D9952BB27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9756199" y="2591879"/>
            <a:ext cx="965200" cy="965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2"/>
                </a:solidFill>
                <a:latin typeface="MarkPro" panose="020B0504020101010102" pitchFamily="34" charset="77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03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_High_TextBox_Icons-4Acros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3AB3301-8396-244A-A92B-FDF8BC50456D}"/>
              </a:ext>
            </a:extLst>
          </p:cNvPr>
          <p:cNvCxnSpPr>
            <a:cxnSpLocks/>
          </p:cNvCxnSpPr>
          <p:nvPr userDrawn="1"/>
        </p:nvCxnSpPr>
        <p:spPr>
          <a:xfrm>
            <a:off x="787395" y="1016553"/>
            <a:ext cx="517868" cy="0"/>
          </a:xfrm>
          <a:prstGeom prst="line">
            <a:avLst/>
          </a:prstGeom>
          <a:ln w="38100">
            <a:solidFill>
              <a:srgbClr val="1EE2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0B031390-7E58-B046-8EFC-62660B955062}"/>
              </a:ext>
            </a:extLst>
          </p:cNvPr>
          <p:cNvSpPr txBox="1">
            <a:spLocks/>
          </p:cNvSpPr>
          <p:nvPr userDrawn="1"/>
        </p:nvSpPr>
        <p:spPr>
          <a:xfrm>
            <a:off x="11622883" y="6350885"/>
            <a:ext cx="282436" cy="13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800" b="1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P</a:t>
            </a:r>
            <a:fld id="{200AC097-6CAB-F840-9F58-D17F1725F5C7}" type="slidenum">
              <a:rPr lang="en-GB" sz="800" b="1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pPr marL="0" indent="0" algn="r">
                <a:lnSpc>
                  <a:spcPct val="120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3A5072"/>
                </a:buClr>
                <a:buNone/>
              </a:pPr>
              <a:t>‹#›</a:t>
            </a:fld>
            <a:endParaRPr lang="en-GB" sz="800" b="1" i="0">
              <a:solidFill>
                <a:schemeClr val="bg2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AD6B96C9-A9A1-3040-87D6-32E2512D76D7}"/>
              </a:ext>
            </a:extLst>
          </p:cNvPr>
          <p:cNvSpPr txBox="1">
            <a:spLocks/>
          </p:cNvSpPr>
          <p:nvPr userDrawn="1"/>
        </p:nvSpPr>
        <p:spPr>
          <a:xfrm>
            <a:off x="291461" y="6354298"/>
            <a:ext cx="4490512" cy="854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US" sz="500" b="1" dirty="0">
                <a:solidFill>
                  <a:srgbClr val="1EE4F1"/>
                </a:solidFill>
                <a:latin typeface="Mark Pro" panose="020B0504020201010104" pitchFamily="34" charset="77"/>
                <a:ea typeface="Mark OT" charset="0"/>
                <a:cs typeface="Mark OT" charset="0"/>
              </a:rPr>
              <a:t>SLALOM BUILD   </a:t>
            </a:r>
            <a:r>
              <a:rPr lang="en-US" sz="500" b="1" dirty="0">
                <a:solidFill>
                  <a:schemeClr val="bg1">
                    <a:lumMod val="65000"/>
                  </a:schemeClr>
                </a:solidFill>
                <a:latin typeface="Mark Pro" panose="020B0504020201010104" pitchFamily="34" charset="77"/>
                <a:ea typeface="Mark OT" charset="0"/>
                <a:cs typeface="Mark OT" charset="0"/>
              </a:rPr>
              <a:t>ALL RIGHTS RESERVED. PROPRIETARY AND CONFIDENTIAL.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5DC4B1-2E98-924D-A20D-417FFC5D09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4074" y="1303110"/>
            <a:ext cx="3994150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i="0" kern="1200" spc="-133" baseline="0" dirty="0" smtClean="0">
                <a:solidFill>
                  <a:schemeClr val="bg1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AB4ACF5-5F06-064A-A9E3-FC803125BF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4074" y="1876940"/>
            <a:ext cx="3994150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400" b="1" i="0" kern="1200" spc="0" baseline="0" dirty="0" smtClean="0">
                <a:solidFill>
                  <a:schemeClr val="bg1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3CAC057E-B76A-4846-8088-EC198B2AB24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2000" y="3886732"/>
            <a:ext cx="2318904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600" b="1" kern="1200" dirty="0" smtClean="0">
                <a:solidFill>
                  <a:schemeClr val="accent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A371BFE-63A1-894F-9A79-1F8CA58CAB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7492" y="4371480"/>
            <a:ext cx="2270474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kern="1200" dirty="0" smtClean="0">
                <a:solidFill>
                  <a:schemeClr val="bg1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04096462-B9B3-E445-A29A-62A483BF2B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4074" y="501646"/>
            <a:ext cx="2677962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933" b="1" kern="1200" dirty="0" smtClean="0">
                <a:solidFill>
                  <a:srgbClr val="1EE2F1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2428FF69-EE94-4049-9E9D-6E5D90C7B16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304925" y="2591879"/>
            <a:ext cx="965200" cy="965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  <a:latin typeface="MarkPro" panose="020B0504020101010102" pitchFamily="34" charset="77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5965D9CF-BD67-5B4B-B964-11847FEDF9D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52982" y="3886732"/>
            <a:ext cx="2282878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600" b="1" kern="1200" dirty="0" smtClean="0">
                <a:solidFill>
                  <a:schemeClr val="accent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F635651C-B507-9648-828C-726A28608C9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58474" y="4371480"/>
            <a:ext cx="2235200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kern="1200" dirty="0" smtClean="0">
                <a:solidFill>
                  <a:schemeClr val="bg1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4" name="Picture Placeholder 22">
            <a:extLst>
              <a:ext uri="{FF2B5EF4-FFF2-40B4-BE49-F238E27FC236}">
                <a16:creationId xmlns:a16="http://schemas.microsoft.com/office/drawing/2014/main" id="{1B1F8E55-C218-A647-958C-8D53438B891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195907" y="2591879"/>
            <a:ext cx="965200" cy="965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  <a:latin typeface="MarkPro" panose="020B0504020101010102" pitchFamily="34" charset="77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5" name="Text Placeholder 2">
            <a:extLst>
              <a:ext uri="{FF2B5EF4-FFF2-40B4-BE49-F238E27FC236}">
                <a16:creationId xmlns:a16="http://schemas.microsoft.com/office/drawing/2014/main" id="{EA76A2BB-16E8-DD40-9C17-21FA0BD5D1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42364" y="3886732"/>
            <a:ext cx="2197949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600" b="1" kern="1200" dirty="0" smtClean="0">
                <a:solidFill>
                  <a:schemeClr val="accent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7684C19E-3D1B-7C4C-8EBD-FC52C76437F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447856" y="4371480"/>
            <a:ext cx="2152045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kern="1200" dirty="0" smtClean="0">
                <a:solidFill>
                  <a:schemeClr val="bg1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7" name="Picture Placeholder 22">
            <a:extLst>
              <a:ext uri="{FF2B5EF4-FFF2-40B4-BE49-F238E27FC236}">
                <a16:creationId xmlns:a16="http://schemas.microsoft.com/office/drawing/2014/main" id="{C72297A0-2D1B-8747-8CFE-2032D6A7B71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985289" y="2591879"/>
            <a:ext cx="965200" cy="965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  <a:latin typeface="MarkPro" panose="020B0504020101010102" pitchFamily="34" charset="77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8" name="Text Placeholder 2">
            <a:extLst>
              <a:ext uri="{FF2B5EF4-FFF2-40B4-BE49-F238E27FC236}">
                <a16:creationId xmlns:a16="http://schemas.microsoft.com/office/drawing/2014/main" id="{D0CB534E-C2E0-6E4D-83B2-E9921801DDB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213274" y="3886732"/>
            <a:ext cx="2197949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600" b="1" kern="1200" dirty="0" smtClean="0">
                <a:solidFill>
                  <a:schemeClr val="accent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9" name="Text Placeholder 2">
            <a:extLst>
              <a:ext uri="{FF2B5EF4-FFF2-40B4-BE49-F238E27FC236}">
                <a16:creationId xmlns:a16="http://schemas.microsoft.com/office/drawing/2014/main" id="{244D0A33-54EC-E54C-A8E5-F44D9728CB2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218766" y="4371480"/>
            <a:ext cx="2152045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00" kern="1200" dirty="0" smtClean="0">
                <a:solidFill>
                  <a:schemeClr val="bg1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0" name="Picture Placeholder 22">
            <a:extLst>
              <a:ext uri="{FF2B5EF4-FFF2-40B4-BE49-F238E27FC236}">
                <a16:creationId xmlns:a16="http://schemas.microsoft.com/office/drawing/2014/main" id="{94E77F41-0B5E-A148-B9E7-72D9952BB27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9756199" y="2591879"/>
            <a:ext cx="965200" cy="965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  <a:latin typeface="MarkPro" panose="020B0504020101010102" pitchFamily="34" charset="77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C47247AB-B324-204D-AD77-B1FCB5C46C2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68871" y="283701"/>
            <a:ext cx="536448" cy="536448"/>
          </a:xfrm>
          <a:prstGeom prst="rect">
            <a:avLst/>
          </a:prstGeom>
        </p:spPr>
      </p:pic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C49ECC99-CE04-C248-9182-D64BB2F71BCF}"/>
              </a:ext>
            </a:extLst>
          </p:cNvPr>
          <p:cNvSpPr txBox="1">
            <a:spLocks/>
          </p:cNvSpPr>
          <p:nvPr userDrawn="1"/>
        </p:nvSpPr>
        <p:spPr>
          <a:xfrm>
            <a:off x="11600145" y="6337918"/>
            <a:ext cx="282436" cy="13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800" b="1" i="0" dirty="0">
                <a:solidFill>
                  <a:schemeClr val="bg1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P</a:t>
            </a:r>
            <a:fld id="{200AC097-6CAB-F840-9F58-D17F1725F5C7}" type="slidenum">
              <a:rPr lang="en-GB" sz="800" b="1" i="0">
                <a:solidFill>
                  <a:schemeClr val="bg1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pPr marL="0" indent="0" algn="r">
                <a:lnSpc>
                  <a:spcPct val="120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3A5072"/>
                </a:buClr>
                <a:buNone/>
              </a:pPr>
              <a:t>‹#›</a:t>
            </a:fld>
            <a:endParaRPr lang="en-GB" sz="800" b="1" i="0" dirty="0">
              <a:solidFill>
                <a:schemeClr val="bg1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70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_High_TextBox_3Acros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FFDFC42-56FC-DF46-B46D-02609D926E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0963" y="291284"/>
            <a:ext cx="541421" cy="541421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3AB3301-8396-244A-A92B-FDF8BC50456D}"/>
              </a:ext>
            </a:extLst>
          </p:cNvPr>
          <p:cNvCxnSpPr>
            <a:cxnSpLocks/>
          </p:cNvCxnSpPr>
          <p:nvPr userDrawn="1"/>
        </p:nvCxnSpPr>
        <p:spPr>
          <a:xfrm>
            <a:off x="787395" y="1016553"/>
            <a:ext cx="517868" cy="0"/>
          </a:xfrm>
          <a:prstGeom prst="line">
            <a:avLst/>
          </a:prstGeom>
          <a:ln w="38100">
            <a:solidFill>
              <a:srgbClr val="1EE2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0B031390-7E58-B046-8EFC-62660B955062}"/>
              </a:ext>
            </a:extLst>
          </p:cNvPr>
          <p:cNvSpPr txBox="1">
            <a:spLocks/>
          </p:cNvSpPr>
          <p:nvPr userDrawn="1"/>
        </p:nvSpPr>
        <p:spPr>
          <a:xfrm>
            <a:off x="11622883" y="6350885"/>
            <a:ext cx="282436" cy="13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800" b="1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P</a:t>
            </a:r>
            <a:fld id="{200AC097-6CAB-F840-9F58-D17F1725F5C7}" type="slidenum">
              <a:rPr lang="en-GB" sz="800" b="1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pPr marL="0" indent="0" algn="r">
                <a:lnSpc>
                  <a:spcPct val="120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3A5072"/>
                </a:buClr>
                <a:buNone/>
              </a:pPr>
              <a:t>‹#›</a:t>
            </a:fld>
            <a:endParaRPr lang="en-GB" sz="800" b="1" i="0">
              <a:solidFill>
                <a:schemeClr val="bg2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CEC0CCC-0401-A842-A142-58A6074F5615}"/>
              </a:ext>
            </a:extLst>
          </p:cNvPr>
          <p:cNvSpPr/>
          <p:nvPr userDrawn="1"/>
        </p:nvSpPr>
        <p:spPr>
          <a:xfrm>
            <a:off x="780255" y="3569332"/>
            <a:ext cx="3479028" cy="99552"/>
          </a:xfrm>
          <a:custGeom>
            <a:avLst/>
            <a:gdLst>
              <a:gd name="connsiteX0" fmla="*/ 0 w 2873828"/>
              <a:gd name="connsiteY0" fmla="*/ 0 h 65314"/>
              <a:gd name="connsiteX1" fmla="*/ 2873828 w 2873828"/>
              <a:gd name="connsiteY1" fmla="*/ 0 h 65314"/>
              <a:gd name="connsiteX2" fmla="*/ 2873828 w 2873828"/>
              <a:gd name="connsiteY2" fmla="*/ 65314 h 6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73828" h="65314">
                <a:moveTo>
                  <a:pt x="0" y="0"/>
                </a:moveTo>
                <a:lnTo>
                  <a:pt x="2873828" y="0"/>
                </a:lnTo>
                <a:lnTo>
                  <a:pt x="2873828" y="65314"/>
                </a:lnTo>
              </a:path>
            </a:pathLst>
          </a:custGeom>
          <a:noFill/>
          <a:ln w="6350">
            <a:solidFill>
              <a:srgbClr val="1EE3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rgbClr val="FFFFFF"/>
              </a:solidFill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25799D1E-E68D-A941-9169-7CBAEFF4EACC}"/>
              </a:ext>
            </a:extLst>
          </p:cNvPr>
          <p:cNvSpPr/>
          <p:nvPr userDrawn="1"/>
        </p:nvSpPr>
        <p:spPr>
          <a:xfrm>
            <a:off x="4390354" y="3569332"/>
            <a:ext cx="3479028" cy="99552"/>
          </a:xfrm>
          <a:custGeom>
            <a:avLst/>
            <a:gdLst>
              <a:gd name="connsiteX0" fmla="*/ 0 w 2873828"/>
              <a:gd name="connsiteY0" fmla="*/ 0 h 65314"/>
              <a:gd name="connsiteX1" fmla="*/ 2873828 w 2873828"/>
              <a:gd name="connsiteY1" fmla="*/ 0 h 65314"/>
              <a:gd name="connsiteX2" fmla="*/ 2873828 w 2873828"/>
              <a:gd name="connsiteY2" fmla="*/ 65314 h 6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73828" h="65314">
                <a:moveTo>
                  <a:pt x="0" y="0"/>
                </a:moveTo>
                <a:lnTo>
                  <a:pt x="2873828" y="0"/>
                </a:lnTo>
                <a:lnTo>
                  <a:pt x="2873828" y="65314"/>
                </a:lnTo>
              </a:path>
            </a:pathLst>
          </a:custGeom>
          <a:noFill/>
          <a:ln w="6350">
            <a:solidFill>
              <a:srgbClr val="1EE3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rgbClr val="FFFFFF"/>
              </a:solidFill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09DA8E3F-CF17-924B-83BF-4B995524197D}"/>
              </a:ext>
            </a:extLst>
          </p:cNvPr>
          <p:cNvSpPr/>
          <p:nvPr userDrawn="1"/>
        </p:nvSpPr>
        <p:spPr>
          <a:xfrm>
            <a:off x="8016283" y="3569332"/>
            <a:ext cx="3479028" cy="99552"/>
          </a:xfrm>
          <a:custGeom>
            <a:avLst/>
            <a:gdLst>
              <a:gd name="connsiteX0" fmla="*/ 0 w 2873828"/>
              <a:gd name="connsiteY0" fmla="*/ 0 h 65314"/>
              <a:gd name="connsiteX1" fmla="*/ 2873828 w 2873828"/>
              <a:gd name="connsiteY1" fmla="*/ 0 h 65314"/>
              <a:gd name="connsiteX2" fmla="*/ 2873828 w 2873828"/>
              <a:gd name="connsiteY2" fmla="*/ 65314 h 6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73828" h="65314">
                <a:moveTo>
                  <a:pt x="0" y="0"/>
                </a:moveTo>
                <a:lnTo>
                  <a:pt x="2873828" y="0"/>
                </a:lnTo>
                <a:lnTo>
                  <a:pt x="2873828" y="65314"/>
                </a:lnTo>
              </a:path>
            </a:pathLst>
          </a:custGeom>
          <a:noFill/>
          <a:ln w="6350">
            <a:solidFill>
              <a:srgbClr val="1EE3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rgbClr val="FFFFFF"/>
              </a:solidFill>
            </a:endParaRP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578E838F-62CD-C64D-8D92-67DE4A3EE76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8109" y="501207"/>
            <a:ext cx="3528291" cy="4383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933" b="1" kern="1200" dirty="0">
                <a:solidFill>
                  <a:srgbClr val="1EE2F1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</a:lstStyle>
          <a:p>
            <a:pPr lvl="0"/>
            <a:r>
              <a:rPr lang="en-US" dirty="0"/>
              <a:t>SECTION TOPIC HERE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2AF6206E-C6F7-744E-89A3-5FD89F61AB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87394" y="3270195"/>
            <a:ext cx="274843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400" b="1" dirty="0">
                <a:solidFill>
                  <a:srgbClr val="1FE3F1"/>
                </a:solidFill>
                <a:latin typeface="Mark Pro" panose="020B0504020101010102" pitchFamily="34" charset="77"/>
                <a:ea typeface="Mark OT" charset="0"/>
                <a:cs typeface="Mark OT" charset="0"/>
              </a:defRPr>
            </a:lvl1pPr>
          </a:lstStyle>
          <a:p>
            <a:pPr marL="76198" lvl="0" indent="-76198" defTabSz="914400">
              <a:lnSpc>
                <a:spcPct val="100000"/>
              </a:lnSpc>
              <a:spcBef>
                <a:spcPct val="0"/>
              </a:spcBef>
              <a:spcAft>
                <a:spcPts val="533"/>
              </a:spcAft>
              <a:buClr>
                <a:srgbClr val="1FE3F1"/>
              </a:buClr>
              <a:buSzPct val="120000"/>
              <a:buFontTx/>
              <a:buNone/>
            </a:pPr>
            <a:r>
              <a:rPr lang="en-US"/>
              <a:t>Edit Master text styles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8A797100-4AAE-8849-9D8A-8449C09F6D7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1866" y="3270195"/>
            <a:ext cx="274843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400" b="1" dirty="0">
                <a:solidFill>
                  <a:srgbClr val="1FE3F1"/>
                </a:solidFill>
                <a:latin typeface="Mark Pro" panose="020B0504020101010102" pitchFamily="34" charset="77"/>
                <a:ea typeface="Mark OT" charset="0"/>
                <a:cs typeface="Mark OT" charset="0"/>
              </a:defRPr>
            </a:lvl1pPr>
          </a:lstStyle>
          <a:p>
            <a:pPr marL="76198" lvl="0" indent="-76198" defTabSz="914400">
              <a:lnSpc>
                <a:spcPct val="100000"/>
              </a:lnSpc>
              <a:spcBef>
                <a:spcPct val="0"/>
              </a:spcBef>
              <a:spcAft>
                <a:spcPts val="533"/>
              </a:spcAft>
              <a:buClr>
                <a:srgbClr val="1FE3F1"/>
              </a:buClr>
              <a:buSzPct val="120000"/>
              <a:buFontTx/>
              <a:buNone/>
            </a:pPr>
            <a:r>
              <a:rPr lang="en-US"/>
              <a:t>Edit Master text styles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1B368961-733E-3947-983F-A3A698258F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991757" y="3270195"/>
            <a:ext cx="274843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400" b="1" dirty="0">
                <a:solidFill>
                  <a:srgbClr val="1FE3F1"/>
                </a:solidFill>
                <a:latin typeface="Mark Pro" panose="020B0504020101010102" pitchFamily="34" charset="77"/>
                <a:ea typeface="Mark OT" charset="0"/>
                <a:cs typeface="Mark OT" charset="0"/>
              </a:defRPr>
            </a:lvl1pPr>
          </a:lstStyle>
          <a:p>
            <a:pPr marL="76198" lvl="0" indent="-76198" defTabSz="914400">
              <a:lnSpc>
                <a:spcPct val="100000"/>
              </a:lnSpc>
              <a:spcBef>
                <a:spcPct val="0"/>
              </a:spcBef>
              <a:spcAft>
                <a:spcPts val="533"/>
              </a:spcAft>
              <a:buClr>
                <a:srgbClr val="1FE3F1"/>
              </a:buClr>
              <a:buSzPct val="120000"/>
              <a:buFontTx/>
              <a:buNone/>
            </a:pPr>
            <a:r>
              <a:rPr lang="en-US"/>
              <a:t>Edit Master text styles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B7D0CD4D-95FC-F54A-A83C-627CA5F833C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7394" y="3785813"/>
            <a:ext cx="274843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0696" indent="-230696">
              <a:buFont typeface="Arial" panose="020B0604020202020204" pitchFamily="34" charset="0"/>
              <a:buChar char="•"/>
              <a:defRPr lang="en-US" sz="1000" b="1" kern="1200" dirty="0">
                <a:solidFill>
                  <a:schemeClr val="bg2"/>
                </a:solidFill>
                <a:latin typeface="Mark Pro" panose="020B0504020101010102" pitchFamily="34" charset="77"/>
                <a:ea typeface="Mark OT" charset="0"/>
                <a:cs typeface="Mark OT" charset="0"/>
              </a:defRPr>
            </a:lvl1pPr>
          </a:lstStyle>
          <a:p>
            <a:pPr marL="76198" lvl="0" indent="-76198" defTabSz="914400">
              <a:lnSpc>
                <a:spcPct val="100000"/>
              </a:lnSpc>
              <a:spcBef>
                <a:spcPct val="0"/>
              </a:spcBef>
              <a:spcAft>
                <a:spcPts val="533"/>
              </a:spcAft>
              <a:buClr>
                <a:srgbClr val="1FE3F1"/>
              </a:buClr>
              <a:buSzPct val="120000"/>
              <a:buFontTx/>
              <a:buNone/>
            </a:pPr>
            <a:r>
              <a:rPr lang="en-US"/>
              <a:t>Edit Master text styles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9C9CC041-1E2A-B24F-BB60-CAA3CB63999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98812" y="3785813"/>
            <a:ext cx="274843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0696" indent="-230696">
              <a:buFont typeface="Arial" panose="020B0604020202020204" pitchFamily="34" charset="0"/>
              <a:buChar char="•"/>
              <a:defRPr lang="en-US" sz="1000" b="1" kern="1200" dirty="0">
                <a:solidFill>
                  <a:schemeClr val="bg2"/>
                </a:solidFill>
                <a:latin typeface="Mark Pro" panose="020B0504020101010102" pitchFamily="34" charset="77"/>
                <a:ea typeface="Mark OT" charset="0"/>
                <a:cs typeface="Mark OT" charset="0"/>
              </a:defRPr>
            </a:lvl1pPr>
          </a:lstStyle>
          <a:p>
            <a:pPr marL="76198" lvl="0" indent="-76198" defTabSz="914400">
              <a:lnSpc>
                <a:spcPct val="100000"/>
              </a:lnSpc>
              <a:spcBef>
                <a:spcPct val="0"/>
              </a:spcBef>
              <a:spcAft>
                <a:spcPts val="533"/>
              </a:spcAft>
              <a:buClr>
                <a:srgbClr val="1FE3F1"/>
              </a:buClr>
              <a:buSzPct val="120000"/>
              <a:buFontTx/>
              <a:buNone/>
            </a:pPr>
            <a:r>
              <a:rPr lang="en-US"/>
              <a:t>Edit Master text styles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6FE76060-F0FB-EF49-95B7-2A12FBFB0A6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940" y="3785813"/>
            <a:ext cx="274843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0696" indent="-230696">
              <a:buFont typeface="Arial" panose="020B0604020202020204" pitchFamily="34" charset="0"/>
              <a:buChar char="•"/>
              <a:defRPr lang="en-US" sz="1000" b="1" kern="1200" dirty="0">
                <a:solidFill>
                  <a:schemeClr val="bg2"/>
                </a:solidFill>
                <a:latin typeface="Mark Pro" panose="020B0504020101010102" pitchFamily="34" charset="77"/>
                <a:ea typeface="Mark OT" charset="0"/>
                <a:cs typeface="Mark OT" charset="0"/>
              </a:defRPr>
            </a:lvl1pPr>
          </a:lstStyle>
          <a:p>
            <a:pPr marL="76198" lvl="0" indent="-76198" defTabSz="914400">
              <a:lnSpc>
                <a:spcPct val="100000"/>
              </a:lnSpc>
              <a:spcBef>
                <a:spcPct val="0"/>
              </a:spcBef>
              <a:spcAft>
                <a:spcPts val="533"/>
              </a:spcAft>
              <a:buClr>
                <a:srgbClr val="1FE3F1"/>
              </a:buClr>
              <a:buSzPct val="120000"/>
              <a:buFontTx/>
              <a:buNone/>
            </a:pPr>
            <a:r>
              <a:rPr lang="en-US"/>
              <a:t>Edit Master text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346D7E6E-E851-9E49-B99D-3FC3C784FD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8109" y="1307410"/>
            <a:ext cx="4209472" cy="4383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i="0" kern="1200" spc="-133" baseline="0" dirty="0" smtClean="0">
                <a:solidFill>
                  <a:schemeClr val="bg2"/>
                </a:solidFill>
                <a:latin typeface="Mark Pro" panose="020B0504020101010102" pitchFamily="34" charset="77"/>
                <a:ea typeface="Mark OT" charset="0"/>
                <a:cs typeface="Mark OT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A8BAB654-1A1C-C94C-9786-94E1FA0CA3D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07208" y="2006878"/>
            <a:ext cx="6518569" cy="9397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200" kern="1200" dirty="0">
                <a:solidFill>
                  <a:schemeClr val="bg2"/>
                </a:solidFill>
                <a:latin typeface="MarkPro" panose="020B0504020101010102" pitchFamily="34" charset="77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2560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_High_TextBox_3Acros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3AB3301-8396-244A-A92B-FDF8BC50456D}"/>
              </a:ext>
            </a:extLst>
          </p:cNvPr>
          <p:cNvCxnSpPr>
            <a:cxnSpLocks/>
          </p:cNvCxnSpPr>
          <p:nvPr userDrawn="1"/>
        </p:nvCxnSpPr>
        <p:spPr>
          <a:xfrm>
            <a:off x="787395" y="1016553"/>
            <a:ext cx="517868" cy="0"/>
          </a:xfrm>
          <a:prstGeom prst="line">
            <a:avLst/>
          </a:prstGeom>
          <a:ln w="38100">
            <a:solidFill>
              <a:srgbClr val="1EE2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0B031390-7E58-B046-8EFC-62660B955062}"/>
              </a:ext>
            </a:extLst>
          </p:cNvPr>
          <p:cNvSpPr txBox="1">
            <a:spLocks/>
          </p:cNvSpPr>
          <p:nvPr userDrawn="1"/>
        </p:nvSpPr>
        <p:spPr>
          <a:xfrm>
            <a:off x="11622883" y="6350885"/>
            <a:ext cx="282436" cy="13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800" b="1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P</a:t>
            </a:r>
            <a:fld id="{200AC097-6CAB-F840-9F58-D17F1725F5C7}" type="slidenum">
              <a:rPr lang="en-GB" sz="800" b="1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pPr marL="0" indent="0" algn="r">
                <a:lnSpc>
                  <a:spcPct val="120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3A5072"/>
                </a:buClr>
                <a:buNone/>
              </a:pPr>
              <a:t>‹#›</a:t>
            </a:fld>
            <a:endParaRPr lang="en-GB" sz="800" b="1" i="0">
              <a:solidFill>
                <a:schemeClr val="bg2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AD6B96C9-A9A1-3040-87D6-32E2512D76D7}"/>
              </a:ext>
            </a:extLst>
          </p:cNvPr>
          <p:cNvSpPr txBox="1">
            <a:spLocks/>
          </p:cNvSpPr>
          <p:nvPr userDrawn="1"/>
        </p:nvSpPr>
        <p:spPr>
          <a:xfrm>
            <a:off x="291461" y="6354298"/>
            <a:ext cx="4490512" cy="854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US" sz="500" b="1" dirty="0">
                <a:solidFill>
                  <a:srgbClr val="1EE4F1"/>
                </a:solidFill>
                <a:latin typeface="Mark Pro" panose="020B0504020201010104" pitchFamily="34" charset="77"/>
                <a:ea typeface="Mark OT" charset="0"/>
                <a:cs typeface="Mark OT" charset="0"/>
              </a:rPr>
              <a:t>SLALOM BUILD   </a:t>
            </a:r>
            <a:r>
              <a:rPr lang="en-US" sz="500" b="1" dirty="0">
                <a:solidFill>
                  <a:schemeClr val="bg1">
                    <a:lumMod val="65000"/>
                  </a:schemeClr>
                </a:solidFill>
                <a:latin typeface="Mark Pro" panose="020B0504020201010104" pitchFamily="34" charset="77"/>
                <a:ea typeface="Mark OT" charset="0"/>
                <a:cs typeface="Mark OT" charset="0"/>
              </a:rPr>
              <a:t>ALL RIGHTS RESERVED. PROPRIETARY AND CONFIDENTIAL.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04096462-B9B3-E445-A29A-62A483BF2B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4074" y="501646"/>
            <a:ext cx="2677962" cy="395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933" b="1" kern="1200" dirty="0" smtClean="0">
                <a:solidFill>
                  <a:srgbClr val="1EE2F1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  <a:lvl2pPr marL="230691" indent="0">
              <a:buNone/>
              <a:defRPr>
                <a:solidFill>
                  <a:schemeClr val="bg2"/>
                </a:solidFill>
              </a:defRPr>
            </a:lvl2pPr>
            <a:lvl3pPr marL="431755" indent="0">
              <a:buNone/>
              <a:defRPr>
                <a:solidFill>
                  <a:schemeClr val="bg2"/>
                </a:solidFill>
              </a:defRPr>
            </a:lvl3pPr>
            <a:lvl4pPr marL="609536" indent="0">
              <a:buNone/>
              <a:defRPr>
                <a:solidFill>
                  <a:schemeClr val="bg2"/>
                </a:solidFill>
              </a:defRPr>
            </a:lvl4pPr>
            <a:lvl5pPr marL="791556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C47247AB-B324-204D-AD77-B1FCB5C46C2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68871" y="283701"/>
            <a:ext cx="536448" cy="536448"/>
          </a:xfrm>
          <a:prstGeom prst="rect">
            <a:avLst/>
          </a:prstGeom>
        </p:spPr>
      </p:pic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C49ECC99-CE04-C248-9182-D64BB2F71BCF}"/>
              </a:ext>
            </a:extLst>
          </p:cNvPr>
          <p:cNvSpPr txBox="1">
            <a:spLocks/>
          </p:cNvSpPr>
          <p:nvPr userDrawn="1"/>
        </p:nvSpPr>
        <p:spPr>
          <a:xfrm>
            <a:off x="11600145" y="6337918"/>
            <a:ext cx="282436" cy="13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800" b="1" i="0" dirty="0">
                <a:solidFill>
                  <a:schemeClr val="bg1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P</a:t>
            </a:r>
            <a:fld id="{200AC097-6CAB-F840-9F58-D17F1725F5C7}" type="slidenum">
              <a:rPr lang="en-GB" sz="800" b="1" i="0">
                <a:solidFill>
                  <a:schemeClr val="bg1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pPr marL="0" indent="0" algn="r">
                <a:lnSpc>
                  <a:spcPct val="120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3A5072"/>
                </a:buClr>
                <a:buNone/>
              </a:pPr>
              <a:t>‹#›</a:t>
            </a:fld>
            <a:endParaRPr lang="en-GB" sz="800" b="1" i="0" dirty="0">
              <a:solidFill>
                <a:schemeClr val="bg1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394C2EA5-F723-2541-8213-DA7B0D40A50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7394" y="3785813"/>
            <a:ext cx="274843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0696" indent="-230696">
              <a:buFont typeface="Arial" panose="020B0604020202020204" pitchFamily="34" charset="0"/>
              <a:buChar char="•"/>
              <a:defRPr lang="en-US" sz="1000" b="1" kern="1200" dirty="0">
                <a:solidFill>
                  <a:schemeClr val="bg1"/>
                </a:solidFill>
                <a:latin typeface="Mark Pro" panose="020B0504020101010102" pitchFamily="34" charset="77"/>
                <a:ea typeface="Mark OT" charset="0"/>
                <a:cs typeface="Mark OT" charset="0"/>
              </a:defRPr>
            </a:lvl1pPr>
          </a:lstStyle>
          <a:p>
            <a:pPr marL="76198" lvl="0" indent="-76198" defTabSz="914400">
              <a:lnSpc>
                <a:spcPct val="100000"/>
              </a:lnSpc>
              <a:spcBef>
                <a:spcPct val="0"/>
              </a:spcBef>
              <a:spcAft>
                <a:spcPts val="533"/>
              </a:spcAft>
              <a:buClr>
                <a:srgbClr val="1FE3F1"/>
              </a:buClr>
              <a:buSzPct val="120000"/>
              <a:buFontTx/>
              <a:buNone/>
            </a:pPr>
            <a:r>
              <a:rPr lang="en-US"/>
              <a:t>Edit Master text styles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946A8F03-9EF9-3641-8421-53247D26F46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98812" y="3785813"/>
            <a:ext cx="274843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0696" indent="-230696">
              <a:buFont typeface="Arial" panose="020B0604020202020204" pitchFamily="34" charset="0"/>
              <a:buChar char="•"/>
              <a:defRPr lang="en-US" sz="1000" b="1" kern="1200" dirty="0">
                <a:solidFill>
                  <a:schemeClr val="bg1"/>
                </a:solidFill>
                <a:latin typeface="Mark Pro" panose="020B0504020101010102" pitchFamily="34" charset="77"/>
                <a:ea typeface="Mark OT" charset="0"/>
                <a:cs typeface="Mark OT" charset="0"/>
              </a:defRPr>
            </a:lvl1pPr>
          </a:lstStyle>
          <a:p>
            <a:pPr marL="76198" lvl="0" indent="-76198" defTabSz="914400">
              <a:lnSpc>
                <a:spcPct val="100000"/>
              </a:lnSpc>
              <a:spcBef>
                <a:spcPct val="0"/>
              </a:spcBef>
              <a:spcAft>
                <a:spcPts val="533"/>
              </a:spcAft>
              <a:buClr>
                <a:srgbClr val="1FE3F1"/>
              </a:buClr>
              <a:buSzPct val="120000"/>
              <a:buFontTx/>
              <a:buNone/>
            </a:pPr>
            <a:r>
              <a:rPr lang="en-US"/>
              <a:t>Edit Master text styles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9D4A7C32-406C-9145-AAF9-143835C0225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940" y="3785813"/>
            <a:ext cx="274843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0696" indent="-230696">
              <a:buFont typeface="Arial" panose="020B0604020202020204" pitchFamily="34" charset="0"/>
              <a:buChar char="•"/>
              <a:defRPr lang="en-US" sz="1000" b="1" kern="1200" dirty="0">
                <a:solidFill>
                  <a:schemeClr val="bg1"/>
                </a:solidFill>
                <a:latin typeface="Mark Pro" panose="020B0504020101010102" pitchFamily="34" charset="77"/>
                <a:ea typeface="Mark OT" charset="0"/>
                <a:cs typeface="Mark OT" charset="0"/>
              </a:defRPr>
            </a:lvl1pPr>
          </a:lstStyle>
          <a:p>
            <a:pPr marL="76198" lvl="0" indent="-76198" defTabSz="914400">
              <a:lnSpc>
                <a:spcPct val="100000"/>
              </a:lnSpc>
              <a:spcBef>
                <a:spcPct val="0"/>
              </a:spcBef>
              <a:spcAft>
                <a:spcPts val="533"/>
              </a:spcAft>
              <a:buClr>
                <a:srgbClr val="1FE3F1"/>
              </a:buClr>
              <a:buSzPct val="120000"/>
              <a:buFontTx/>
              <a:buNone/>
            </a:pPr>
            <a:r>
              <a:rPr lang="en-US"/>
              <a:t>Edit Master text styles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CC47DC1C-C0FB-F34F-9C9A-4B23AECE92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8109" y="1307410"/>
            <a:ext cx="4209472" cy="4383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i="0" kern="1200" spc="-133" baseline="0" dirty="0" smtClean="0">
                <a:solidFill>
                  <a:schemeClr val="bg1"/>
                </a:solidFill>
                <a:latin typeface="Mark Pro" panose="020B0504020101010102" pitchFamily="34" charset="77"/>
                <a:ea typeface="Mark OT" charset="0"/>
                <a:cs typeface="Mark OT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8D412E69-E440-7048-ABF5-5585F9EECC1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07208" y="2006878"/>
            <a:ext cx="6518569" cy="9397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200" kern="1200" dirty="0">
                <a:solidFill>
                  <a:schemeClr val="bg1"/>
                </a:solidFill>
                <a:latin typeface="MarkPro" panose="020B0504020101010102" pitchFamily="34" charset="77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CE34F693-1E5E-AE43-8B81-FAB77C4123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87394" y="3270195"/>
            <a:ext cx="274843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400" b="1" dirty="0">
                <a:solidFill>
                  <a:srgbClr val="1FE3F1"/>
                </a:solidFill>
                <a:latin typeface="Mark Pro" panose="020B0504020101010102" pitchFamily="34" charset="77"/>
                <a:ea typeface="Mark OT" charset="0"/>
                <a:cs typeface="Mark OT" charset="0"/>
              </a:defRPr>
            </a:lvl1pPr>
          </a:lstStyle>
          <a:p>
            <a:pPr marL="76198" lvl="0" indent="-76198" defTabSz="914400">
              <a:lnSpc>
                <a:spcPct val="100000"/>
              </a:lnSpc>
              <a:spcBef>
                <a:spcPct val="0"/>
              </a:spcBef>
              <a:spcAft>
                <a:spcPts val="533"/>
              </a:spcAft>
              <a:buClr>
                <a:srgbClr val="1FE3F1"/>
              </a:buClr>
              <a:buSzPct val="120000"/>
              <a:buFontTx/>
              <a:buNone/>
            </a:pPr>
            <a:r>
              <a:rPr lang="en-US"/>
              <a:t>Edit Master text styles</a:t>
            </a: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1A22B295-114F-F746-9750-F4CD73E5696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1866" y="3270195"/>
            <a:ext cx="274843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400" b="1" dirty="0">
                <a:solidFill>
                  <a:srgbClr val="1FE3F1"/>
                </a:solidFill>
                <a:latin typeface="Mark Pro" panose="020B0504020101010102" pitchFamily="34" charset="77"/>
                <a:ea typeface="Mark OT" charset="0"/>
                <a:cs typeface="Mark OT" charset="0"/>
              </a:defRPr>
            </a:lvl1pPr>
          </a:lstStyle>
          <a:p>
            <a:pPr marL="76198" lvl="0" indent="-76198" defTabSz="914400">
              <a:lnSpc>
                <a:spcPct val="100000"/>
              </a:lnSpc>
              <a:spcBef>
                <a:spcPct val="0"/>
              </a:spcBef>
              <a:spcAft>
                <a:spcPts val="533"/>
              </a:spcAft>
              <a:buClr>
                <a:srgbClr val="1FE3F1"/>
              </a:buClr>
              <a:buSzPct val="120000"/>
              <a:buFontTx/>
              <a:buNone/>
            </a:pPr>
            <a:r>
              <a:rPr lang="en-US"/>
              <a:t>Edit Master text styles</a:t>
            </a:r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0D732FFB-4C43-1740-B0EF-FA9A763E8A0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991757" y="3270195"/>
            <a:ext cx="274843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400" b="1" dirty="0">
                <a:solidFill>
                  <a:srgbClr val="1FE3F1"/>
                </a:solidFill>
                <a:latin typeface="Mark Pro" panose="020B0504020101010102" pitchFamily="34" charset="77"/>
                <a:ea typeface="Mark OT" charset="0"/>
                <a:cs typeface="Mark OT" charset="0"/>
              </a:defRPr>
            </a:lvl1pPr>
          </a:lstStyle>
          <a:p>
            <a:pPr marL="76198" lvl="0" indent="-76198" defTabSz="914400">
              <a:lnSpc>
                <a:spcPct val="100000"/>
              </a:lnSpc>
              <a:spcBef>
                <a:spcPct val="0"/>
              </a:spcBef>
              <a:spcAft>
                <a:spcPts val="533"/>
              </a:spcAft>
              <a:buClr>
                <a:srgbClr val="1FE3F1"/>
              </a:buClr>
              <a:buSzPct val="120000"/>
              <a:buFontTx/>
              <a:buNone/>
            </a:pPr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9584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Dark_No Footer-TextBox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9D5841F6-8F46-534C-8A9E-34FB117C02C1}"/>
              </a:ext>
            </a:extLst>
          </p:cNvPr>
          <p:cNvSpPr txBox="1">
            <a:spLocks/>
          </p:cNvSpPr>
          <p:nvPr userDrawn="1"/>
        </p:nvSpPr>
        <p:spPr>
          <a:xfrm>
            <a:off x="11622883" y="6350885"/>
            <a:ext cx="282436" cy="13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800" b="1" i="0">
                <a:solidFill>
                  <a:schemeClr val="bg1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P</a:t>
            </a:r>
            <a:fld id="{200AC097-6CAB-F840-9F58-D17F1725F5C7}" type="slidenum">
              <a:rPr lang="en-GB" sz="800" b="1" i="0">
                <a:solidFill>
                  <a:schemeClr val="bg1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pPr marL="0" indent="0" algn="r">
                <a:lnSpc>
                  <a:spcPct val="120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3A5072"/>
                </a:buClr>
                <a:buNone/>
              </a:pPr>
              <a:t>‹#›</a:t>
            </a:fld>
            <a:endParaRPr lang="en-GB" sz="800" b="1" i="0">
              <a:solidFill>
                <a:schemeClr val="bg1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AEF1D7-8364-B045-B7FC-26B35542A235}"/>
              </a:ext>
            </a:extLst>
          </p:cNvPr>
          <p:cNvCxnSpPr>
            <a:cxnSpLocks/>
          </p:cNvCxnSpPr>
          <p:nvPr userDrawn="1"/>
        </p:nvCxnSpPr>
        <p:spPr>
          <a:xfrm>
            <a:off x="787499" y="2710651"/>
            <a:ext cx="517868" cy="0"/>
          </a:xfrm>
          <a:prstGeom prst="line">
            <a:avLst/>
          </a:prstGeom>
          <a:ln w="38100">
            <a:solidFill>
              <a:srgbClr val="1EE2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DA27127A-38A7-B146-A218-F01EA8C06F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9858" y="728952"/>
            <a:ext cx="1374119" cy="230344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B97FEBF5-FE5B-114E-88A3-CBAA9A0D5C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4528" y="2166138"/>
            <a:ext cx="2566987" cy="3413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933" b="1" kern="1200" dirty="0">
                <a:solidFill>
                  <a:srgbClr val="1BE1F2"/>
                </a:solidFill>
                <a:latin typeface="Mark Pro" panose="020B0504020201010104" pitchFamily="34" charset="77"/>
                <a:ea typeface="Mark OT" charset="0"/>
                <a:cs typeface="Mark OT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E66BD2D-65B9-EA4F-9E16-1C0B6A8BEB1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4528" y="2986142"/>
            <a:ext cx="4940417" cy="375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i="0" kern="1200" spc="0" baseline="0" dirty="0">
                <a:solidFill>
                  <a:srgbClr val="FFFFFF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9035BD6C-BC37-B745-99E8-2B3AAF9C500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4528" y="3651156"/>
            <a:ext cx="4940417" cy="375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300" b="0" i="0" kern="1200" spc="0" baseline="0" dirty="0">
                <a:solidFill>
                  <a:srgbClr val="FFFFFF"/>
                </a:solidFill>
                <a:latin typeface="MarkPro" panose="020B0504020101010102" pitchFamily="34" charset="77"/>
                <a:ea typeface="Mark OT" charset="0"/>
                <a:cs typeface="Mark OT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4536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_Dark_High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9D5841F6-8F46-534C-8A9E-34FB117C02C1}"/>
              </a:ext>
            </a:extLst>
          </p:cNvPr>
          <p:cNvSpPr txBox="1">
            <a:spLocks/>
          </p:cNvSpPr>
          <p:nvPr userDrawn="1"/>
        </p:nvSpPr>
        <p:spPr>
          <a:xfrm>
            <a:off x="11622883" y="6350885"/>
            <a:ext cx="282436" cy="13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800" b="1" i="0">
                <a:solidFill>
                  <a:schemeClr val="bg1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P</a:t>
            </a:r>
            <a:fld id="{200AC097-6CAB-F840-9F58-D17F1725F5C7}" type="slidenum">
              <a:rPr lang="en-GB" sz="800" b="1" i="0">
                <a:solidFill>
                  <a:schemeClr val="bg1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pPr marL="0" indent="0" algn="r">
                <a:lnSpc>
                  <a:spcPct val="120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3A5072"/>
                </a:buClr>
                <a:buNone/>
              </a:pPr>
              <a:t>‹#›</a:t>
            </a:fld>
            <a:endParaRPr lang="en-GB" sz="800" b="1" i="0">
              <a:solidFill>
                <a:schemeClr val="bg1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3AB3301-8396-244A-A92B-FDF8BC50456D}"/>
              </a:ext>
            </a:extLst>
          </p:cNvPr>
          <p:cNvCxnSpPr>
            <a:cxnSpLocks/>
          </p:cNvCxnSpPr>
          <p:nvPr userDrawn="1"/>
        </p:nvCxnSpPr>
        <p:spPr>
          <a:xfrm>
            <a:off x="787395" y="1016553"/>
            <a:ext cx="517868" cy="0"/>
          </a:xfrm>
          <a:prstGeom prst="line">
            <a:avLst/>
          </a:prstGeom>
          <a:ln w="38100">
            <a:solidFill>
              <a:srgbClr val="1EE2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3E5E859A-5CE1-C349-AA37-46CB3D4CC34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68871" y="283701"/>
            <a:ext cx="536448" cy="53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947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_Dark_NoLin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9D5841F6-8F46-534C-8A9E-34FB117C02C1}"/>
              </a:ext>
            </a:extLst>
          </p:cNvPr>
          <p:cNvSpPr txBox="1">
            <a:spLocks/>
          </p:cNvSpPr>
          <p:nvPr userDrawn="1"/>
        </p:nvSpPr>
        <p:spPr>
          <a:xfrm>
            <a:off x="11622883" y="6350885"/>
            <a:ext cx="282436" cy="13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800" b="1" i="0">
                <a:solidFill>
                  <a:schemeClr val="bg1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P</a:t>
            </a:r>
            <a:fld id="{200AC097-6CAB-F840-9F58-D17F1725F5C7}" type="slidenum">
              <a:rPr lang="en-GB" sz="800" b="1" i="0">
                <a:solidFill>
                  <a:schemeClr val="bg1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pPr marL="0" indent="0" algn="r">
                <a:lnSpc>
                  <a:spcPct val="120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3A5072"/>
                </a:buClr>
                <a:buNone/>
              </a:pPr>
              <a:t>‹#›</a:t>
            </a:fld>
            <a:endParaRPr lang="en-GB" sz="800" b="1" i="0">
              <a:solidFill>
                <a:schemeClr val="bg1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E5E859A-5CE1-C349-AA37-46CB3D4CC34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68871" y="283701"/>
            <a:ext cx="536448" cy="53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11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_Light_NoLi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C040EEA-4534-A64C-B9B7-0545D0B947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0963" y="291284"/>
            <a:ext cx="541421" cy="541421"/>
          </a:xfrm>
          <a:prstGeom prst="rect">
            <a:avLst/>
          </a:prstGeom>
        </p:spPr>
      </p:pic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AE5ED754-DD69-334D-90E8-E1E8B57CDDB3}"/>
              </a:ext>
            </a:extLst>
          </p:cNvPr>
          <p:cNvSpPr txBox="1">
            <a:spLocks/>
          </p:cNvSpPr>
          <p:nvPr userDrawn="1"/>
        </p:nvSpPr>
        <p:spPr>
          <a:xfrm>
            <a:off x="11622883" y="6350885"/>
            <a:ext cx="282436" cy="13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800" b="1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P</a:t>
            </a:r>
            <a:fld id="{200AC097-6CAB-F840-9F58-D17F1725F5C7}" type="slidenum">
              <a:rPr lang="en-GB" sz="800" b="1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pPr marL="0" indent="0" algn="r">
                <a:lnSpc>
                  <a:spcPct val="120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3A5072"/>
                </a:buClr>
                <a:buNone/>
              </a:pPr>
              <a:t>‹#›</a:t>
            </a:fld>
            <a:endParaRPr lang="en-GB" sz="800" b="1" i="0">
              <a:solidFill>
                <a:schemeClr val="bg2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24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_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E543031-EA2F-B84F-AA30-35A6F3FA78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54919" y="2384718"/>
            <a:ext cx="1679282" cy="167928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B7B0B7A-747A-4844-B21E-46055D3EDB72}"/>
              </a:ext>
            </a:extLst>
          </p:cNvPr>
          <p:cNvSpPr txBox="1"/>
          <p:nvPr userDrawn="1"/>
        </p:nvSpPr>
        <p:spPr>
          <a:xfrm>
            <a:off x="5130803" y="5740399"/>
            <a:ext cx="2184400" cy="27093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750" b="1">
                <a:solidFill>
                  <a:schemeClr val="accent2"/>
                </a:solidFill>
                <a:latin typeface="Mark Pro" panose="020B0504020201010104" pitchFamily="34" charset="77"/>
              </a:rPr>
              <a:t>slalombuild.com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6D6E46-EC81-124F-A335-1B56A4CB143C}"/>
              </a:ext>
            </a:extLst>
          </p:cNvPr>
          <p:cNvSpPr txBox="1"/>
          <p:nvPr userDrawn="1"/>
        </p:nvSpPr>
        <p:spPr>
          <a:xfrm>
            <a:off x="2072893" y="6163732"/>
            <a:ext cx="8043334" cy="3894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ts val="1200"/>
              </a:lnSpc>
            </a:pPr>
            <a:r>
              <a:rPr lang="en-US" sz="750">
                <a:solidFill>
                  <a:schemeClr val="accent5"/>
                </a:solidFill>
              </a:rPr>
              <a:t>© 2018 Slalom, LLC. All rights reserved. The information herein is for informational purposes only and represents the current view of Slalom, LLC, as of the date of</a:t>
            </a:r>
            <a:br>
              <a:rPr lang="en-US" sz="750">
                <a:solidFill>
                  <a:schemeClr val="accent5"/>
                </a:solidFill>
              </a:rPr>
            </a:br>
            <a:r>
              <a:rPr lang="en-US" sz="750">
                <a:solidFill>
                  <a:schemeClr val="accent5"/>
                </a:solidFill>
              </a:rPr>
              <a:t>this presentation. </a:t>
            </a:r>
            <a:r>
              <a:rPr lang="en-US" sz="750" cap="all" baseline="0">
                <a:solidFill>
                  <a:schemeClr val="accent5"/>
                </a:solidFill>
              </a:rPr>
              <a:t> Slalom makes no warranties, express, implied, or statutory, as to the information in this presentation.</a:t>
            </a:r>
            <a:endParaRPr lang="en-US" sz="75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47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Dark_No Foot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9D5841F6-8F46-534C-8A9E-34FB117C02C1}"/>
              </a:ext>
            </a:extLst>
          </p:cNvPr>
          <p:cNvSpPr txBox="1">
            <a:spLocks/>
          </p:cNvSpPr>
          <p:nvPr userDrawn="1"/>
        </p:nvSpPr>
        <p:spPr>
          <a:xfrm>
            <a:off x="11622883" y="6350885"/>
            <a:ext cx="282436" cy="13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800" b="1" i="0">
                <a:solidFill>
                  <a:schemeClr val="bg1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P</a:t>
            </a:r>
            <a:fld id="{200AC097-6CAB-F840-9F58-D17F1725F5C7}" type="slidenum">
              <a:rPr lang="en-GB" sz="800" b="1" i="0">
                <a:solidFill>
                  <a:schemeClr val="bg1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pPr marL="0" indent="0" algn="r">
                <a:lnSpc>
                  <a:spcPct val="120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3A5072"/>
                </a:buClr>
                <a:buNone/>
              </a:pPr>
              <a:t>‹#›</a:t>
            </a:fld>
            <a:endParaRPr lang="en-GB" sz="800" b="1" i="0">
              <a:solidFill>
                <a:schemeClr val="bg1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AEF1D7-8364-B045-B7FC-26B35542A235}"/>
              </a:ext>
            </a:extLst>
          </p:cNvPr>
          <p:cNvCxnSpPr>
            <a:cxnSpLocks/>
          </p:cNvCxnSpPr>
          <p:nvPr userDrawn="1"/>
        </p:nvCxnSpPr>
        <p:spPr>
          <a:xfrm>
            <a:off x="787499" y="2710651"/>
            <a:ext cx="517868" cy="0"/>
          </a:xfrm>
          <a:prstGeom prst="line">
            <a:avLst/>
          </a:prstGeom>
          <a:ln w="38100">
            <a:solidFill>
              <a:srgbClr val="1EE2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DA27127A-38A7-B146-A218-F01EA8C06F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9858" y="728952"/>
            <a:ext cx="1374119" cy="230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6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Light_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AEF1D7-8364-B045-B7FC-26B35542A235}"/>
              </a:ext>
            </a:extLst>
          </p:cNvPr>
          <p:cNvCxnSpPr>
            <a:cxnSpLocks/>
          </p:cNvCxnSpPr>
          <p:nvPr userDrawn="1"/>
        </p:nvCxnSpPr>
        <p:spPr>
          <a:xfrm>
            <a:off x="787499" y="2710651"/>
            <a:ext cx="517868" cy="0"/>
          </a:xfrm>
          <a:prstGeom prst="line">
            <a:avLst/>
          </a:prstGeom>
          <a:ln w="38100">
            <a:solidFill>
              <a:srgbClr val="1EE2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C2927FF7-076C-C14C-8731-1936A51F9F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3478" y="720079"/>
            <a:ext cx="1410060" cy="248997"/>
          </a:xfrm>
          <a:prstGeom prst="rect">
            <a:avLst/>
          </a:prstGeom>
        </p:spPr>
      </p:pic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0F174BD1-DCC5-F24B-AF30-0CD91B025D6F}"/>
              </a:ext>
            </a:extLst>
          </p:cNvPr>
          <p:cNvSpPr txBox="1">
            <a:spLocks/>
          </p:cNvSpPr>
          <p:nvPr userDrawn="1"/>
        </p:nvSpPr>
        <p:spPr>
          <a:xfrm>
            <a:off x="11622883" y="6350885"/>
            <a:ext cx="282436" cy="13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800" b="1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P</a:t>
            </a:r>
            <a:fld id="{200AC097-6CAB-F840-9F58-D17F1725F5C7}" type="slidenum">
              <a:rPr lang="en-GB" sz="800" b="1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pPr marL="0" indent="0" algn="r">
                <a:lnSpc>
                  <a:spcPct val="120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3A5072"/>
                </a:buClr>
                <a:buNone/>
              </a:pPr>
              <a:t>‹#›</a:t>
            </a:fld>
            <a:endParaRPr lang="en-GB" sz="800" b="1" i="0">
              <a:solidFill>
                <a:schemeClr val="bg2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89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perator_Cyan">
    <p:bg>
      <p:bgPr>
        <a:solidFill>
          <a:srgbClr val="1EE2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9D5841F6-8F46-534C-8A9E-34FB117C02C1}"/>
              </a:ext>
            </a:extLst>
          </p:cNvPr>
          <p:cNvSpPr txBox="1">
            <a:spLocks/>
          </p:cNvSpPr>
          <p:nvPr userDrawn="1"/>
        </p:nvSpPr>
        <p:spPr>
          <a:xfrm>
            <a:off x="11622883" y="6350885"/>
            <a:ext cx="282436" cy="13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800" b="1" i="0">
                <a:solidFill>
                  <a:schemeClr val="bg1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P</a:t>
            </a:r>
            <a:fld id="{200AC097-6CAB-F840-9F58-D17F1725F5C7}" type="slidenum">
              <a:rPr lang="en-GB" sz="800" b="1" i="0">
                <a:solidFill>
                  <a:schemeClr val="bg1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pPr marL="0" indent="0" algn="r">
                <a:lnSpc>
                  <a:spcPct val="120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3A5072"/>
                </a:buClr>
                <a:buNone/>
              </a:pPr>
              <a:t>‹#›</a:t>
            </a:fld>
            <a:endParaRPr lang="en-GB" sz="800" b="1" i="0">
              <a:solidFill>
                <a:schemeClr val="bg1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8B2FD35-B972-A24E-8EA4-9B939609E6E8}"/>
              </a:ext>
            </a:extLst>
          </p:cNvPr>
          <p:cNvCxnSpPr>
            <a:cxnSpLocks/>
          </p:cNvCxnSpPr>
          <p:nvPr userDrawn="1"/>
        </p:nvCxnSpPr>
        <p:spPr>
          <a:xfrm>
            <a:off x="787499" y="2710651"/>
            <a:ext cx="51786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9828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perator_Black">
    <p:bg>
      <p:bgPr>
        <a:solidFill>
          <a:srgbClr val="1EE2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9D5841F6-8F46-534C-8A9E-34FB117C02C1}"/>
              </a:ext>
            </a:extLst>
          </p:cNvPr>
          <p:cNvSpPr txBox="1">
            <a:spLocks/>
          </p:cNvSpPr>
          <p:nvPr userDrawn="1"/>
        </p:nvSpPr>
        <p:spPr>
          <a:xfrm>
            <a:off x="11622883" y="6350885"/>
            <a:ext cx="282436" cy="13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800" b="1" i="0">
                <a:solidFill>
                  <a:schemeClr val="bg1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P</a:t>
            </a:r>
            <a:fld id="{200AC097-6CAB-F840-9F58-D17F1725F5C7}" type="slidenum">
              <a:rPr lang="en-GB" sz="800" b="1" i="0">
                <a:solidFill>
                  <a:schemeClr val="bg1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pPr marL="0" indent="0" algn="r">
                <a:lnSpc>
                  <a:spcPct val="120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3A5072"/>
                </a:buClr>
                <a:buNone/>
              </a:pPr>
              <a:t>‹#›</a:t>
            </a:fld>
            <a:endParaRPr lang="en-GB" sz="800" b="1" i="0">
              <a:solidFill>
                <a:schemeClr val="bg1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8B2FD35-B972-A24E-8EA4-9B939609E6E8}"/>
              </a:ext>
            </a:extLst>
          </p:cNvPr>
          <p:cNvCxnSpPr>
            <a:cxnSpLocks/>
          </p:cNvCxnSpPr>
          <p:nvPr userDrawn="1"/>
        </p:nvCxnSpPr>
        <p:spPr>
          <a:xfrm>
            <a:off x="787499" y="2710651"/>
            <a:ext cx="51786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889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General_Dark_High_Tea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AD18DC-0DA5-434E-8497-123790A98B9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67000" y="1462030"/>
            <a:ext cx="591782" cy="591782"/>
          </a:xfrm>
          <a:prstGeom prst="ellipse">
            <a:avLst/>
          </a:prstGeom>
        </p:spPr>
        <p:txBody>
          <a:bodyPr/>
          <a:lstStyle>
            <a:lvl1pPr>
              <a:defRPr sz="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Picture Placeholder 2">
            <a:extLst>
              <a:ext uri="{FF2B5EF4-FFF2-40B4-BE49-F238E27FC236}">
                <a16:creationId xmlns:a16="http://schemas.microsoft.com/office/drawing/2014/main" id="{38ADE7E1-7BD4-BB47-B20B-B66D5943987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671321" y="2604344"/>
            <a:ext cx="591782" cy="591782"/>
          </a:xfrm>
          <a:prstGeom prst="ellipse">
            <a:avLst/>
          </a:prstGeom>
        </p:spPr>
        <p:txBody>
          <a:bodyPr/>
          <a:lstStyle>
            <a:lvl1pPr>
              <a:defRPr sz="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2" name="Picture Placeholder 2">
            <a:extLst>
              <a:ext uri="{FF2B5EF4-FFF2-40B4-BE49-F238E27FC236}">
                <a16:creationId xmlns:a16="http://schemas.microsoft.com/office/drawing/2014/main" id="{0B7BC44F-4C84-954D-9E9D-8B63930E069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666999" y="3973933"/>
            <a:ext cx="591782" cy="591782"/>
          </a:xfrm>
          <a:prstGeom prst="ellipse">
            <a:avLst/>
          </a:prstGeom>
        </p:spPr>
        <p:txBody>
          <a:bodyPr/>
          <a:lstStyle>
            <a:lvl1pPr>
              <a:defRPr sz="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3" name="Picture Placeholder 2">
            <a:extLst>
              <a:ext uri="{FF2B5EF4-FFF2-40B4-BE49-F238E27FC236}">
                <a16:creationId xmlns:a16="http://schemas.microsoft.com/office/drawing/2014/main" id="{C71246B7-A8AC-7545-BA25-A47C9CEE24B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671320" y="5116247"/>
            <a:ext cx="591782" cy="591782"/>
          </a:xfrm>
          <a:prstGeom prst="ellipse">
            <a:avLst/>
          </a:prstGeom>
        </p:spPr>
        <p:txBody>
          <a:bodyPr/>
          <a:lstStyle>
            <a:lvl1pPr>
              <a:defRPr sz="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4" name="Picture Placeholder 2">
            <a:extLst>
              <a:ext uri="{FF2B5EF4-FFF2-40B4-BE49-F238E27FC236}">
                <a16:creationId xmlns:a16="http://schemas.microsoft.com/office/drawing/2014/main" id="{DE6E3003-EAF8-4E4E-A027-E18E38D28EE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94006" y="1425820"/>
            <a:ext cx="591782" cy="591782"/>
          </a:xfrm>
          <a:prstGeom prst="ellipse">
            <a:avLst/>
          </a:prstGeom>
        </p:spPr>
        <p:txBody>
          <a:bodyPr/>
          <a:lstStyle>
            <a:lvl1pPr>
              <a:defRPr sz="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5" name="Picture Placeholder 2">
            <a:extLst>
              <a:ext uri="{FF2B5EF4-FFF2-40B4-BE49-F238E27FC236}">
                <a16:creationId xmlns:a16="http://schemas.microsoft.com/office/drawing/2014/main" id="{A90A5474-31DE-1044-BED7-BB7FED69D45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298327" y="2568134"/>
            <a:ext cx="591782" cy="591782"/>
          </a:xfrm>
          <a:prstGeom prst="ellipse">
            <a:avLst/>
          </a:prstGeom>
        </p:spPr>
        <p:txBody>
          <a:bodyPr/>
          <a:lstStyle>
            <a:lvl1pPr>
              <a:defRPr sz="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6" name="Picture Placeholder 2">
            <a:extLst>
              <a:ext uri="{FF2B5EF4-FFF2-40B4-BE49-F238E27FC236}">
                <a16:creationId xmlns:a16="http://schemas.microsoft.com/office/drawing/2014/main" id="{73F1EF6D-78CF-AF46-9587-D813D10E2E1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294005" y="3937723"/>
            <a:ext cx="591782" cy="591782"/>
          </a:xfrm>
          <a:prstGeom prst="ellipse">
            <a:avLst/>
          </a:prstGeom>
        </p:spPr>
        <p:txBody>
          <a:bodyPr/>
          <a:lstStyle>
            <a:lvl1pPr>
              <a:defRPr sz="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7" name="Picture Placeholder 2">
            <a:extLst>
              <a:ext uri="{FF2B5EF4-FFF2-40B4-BE49-F238E27FC236}">
                <a16:creationId xmlns:a16="http://schemas.microsoft.com/office/drawing/2014/main" id="{D3974841-1F15-764F-B4CE-706E0DA88A7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298326" y="5080037"/>
            <a:ext cx="591782" cy="591782"/>
          </a:xfrm>
          <a:prstGeom prst="ellipse">
            <a:avLst/>
          </a:prstGeom>
        </p:spPr>
        <p:txBody>
          <a:bodyPr/>
          <a:lstStyle>
            <a:lvl1pPr>
              <a:defRPr sz="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9D5841F6-8F46-534C-8A9E-34FB117C02C1}"/>
              </a:ext>
            </a:extLst>
          </p:cNvPr>
          <p:cNvSpPr txBox="1">
            <a:spLocks/>
          </p:cNvSpPr>
          <p:nvPr userDrawn="1"/>
        </p:nvSpPr>
        <p:spPr>
          <a:xfrm>
            <a:off x="11622883" y="6350885"/>
            <a:ext cx="282436" cy="13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800" b="0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P</a:t>
            </a:r>
            <a:fld id="{200AC097-6CAB-F840-9F58-D17F1725F5C7}" type="slidenum">
              <a:rPr lang="en-GB" sz="800" b="0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pPr marL="0" indent="0" algn="r">
                <a:lnSpc>
                  <a:spcPct val="120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3A5072"/>
                </a:buClr>
                <a:buNone/>
              </a:pPr>
              <a:t>‹#›</a:t>
            </a:fld>
            <a:endParaRPr lang="en-GB" sz="800" b="0" i="0">
              <a:solidFill>
                <a:schemeClr val="bg2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3AB3301-8396-244A-A92B-FDF8BC50456D}"/>
              </a:ext>
            </a:extLst>
          </p:cNvPr>
          <p:cNvCxnSpPr>
            <a:cxnSpLocks/>
          </p:cNvCxnSpPr>
          <p:nvPr userDrawn="1"/>
        </p:nvCxnSpPr>
        <p:spPr>
          <a:xfrm>
            <a:off x="787395" y="1016553"/>
            <a:ext cx="517868" cy="0"/>
          </a:xfrm>
          <a:prstGeom prst="line">
            <a:avLst/>
          </a:prstGeom>
          <a:ln w="38100">
            <a:solidFill>
              <a:srgbClr val="1EE2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3E5E859A-5CE1-C349-AA37-46CB3D4CC34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68871" y="283701"/>
            <a:ext cx="536448" cy="536448"/>
          </a:xfrm>
          <a:prstGeom prst="rect">
            <a:avLst/>
          </a:prstGeom>
        </p:spPr>
      </p:pic>
      <p:sp>
        <p:nvSpPr>
          <p:cNvPr id="45" name="Line">
            <a:extLst>
              <a:ext uri="{FF2B5EF4-FFF2-40B4-BE49-F238E27FC236}">
                <a16:creationId xmlns:a16="http://schemas.microsoft.com/office/drawing/2014/main" id="{66558498-E22F-1C4D-88B7-4CC6C584E1DF}"/>
              </a:ext>
            </a:extLst>
          </p:cNvPr>
          <p:cNvSpPr/>
          <p:nvPr userDrawn="1"/>
        </p:nvSpPr>
        <p:spPr>
          <a:xfrm flipV="1">
            <a:off x="2108332" y="1425820"/>
            <a:ext cx="0" cy="2076157"/>
          </a:xfrm>
          <a:prstGeom prst="line">
            <a:avLst/>
          </a:prstGeom>
          <a:ln w="12700">
            <a:solidFill>
              <a:schemeClr val="bg1">
                <a:lumMod val="65000"/>
                <a:alpha val="51497"/>
              </a:schemeClr>
            </a:solidFill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</p:spPr>
        <p:txBody>
          <a:bodyPr lIns="81279" tIns="81279" rIns="81279" bIns="81279"/>
          <a:lstStyle/>
          <a:p>
            <a:endParaRPr sz="3200"/>
          </a:p>
        </p:txBody>
      </p:sp>
      <p:sp>
        <p:nvSpPr>
          <p:cNvPr id="51" name="Line">
            <a:extLst>
              <a:ext uri="{FF2B5EF4-FFF2-40B4-BE49-F238E27FC236}">
                <a16:creationId xmlns:a16="http://schemas.microsoft.com/office/drawing/2014/main" id="{53DCE2CB-D8B4-9E47-9400-F25C1D4CF1ED}"/>
              </a:ext>
            </a:extLst>
          </p:cNvPr>
          <p:cNvSpPr/>
          <p:nvPr userDrawn="1"/>
        </p:nvSpPr>
        <p:spPr>
          <a:xfrm flipV="1">
            <a:off x="2108332" y="3931952"/>
            <a:ext cx="0" cy="2120113"/>
          </a:xfrm>
          <a:prstGeom prst="line">
            <a:avLst/>
          </a:prstGeom>
          <a:ln w="12700">
            <a:solidFill>
              <a:schemeClr val="bg1">
                <a:lumMod val="65000"/>
                <a:alpha val="51497"/>
              </a:schemeClr>
            </a:solidFill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</p:spPr>
        <p:txBody>
          <a:bodyPr lIns="81279" tIns="81279" rIns="81279" bIns="81279"/>
          <a:lstStyle/>
          <a:p>
            <a:endParaRPr sz="3200"/>
          </a:p>
        </p:txBody>
      </p:sp>
    </p:spTree>
    <p:extLst>
      <p:ext uri="{BB962C8B-B14F-4D97-AF65-F5344CB8AC3E}">
        <p14:creationId xmlns:p14="http://schemas.microsoft.com/office/powerpoint/2010/main" val="28067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in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0" y="0"/>
            <a:ext cx="12192000" cy="3139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609599" y="2437608"/>
            <a:ext cx="11382076" cy="499736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lvl1pPr algn="l" defTabSz="91433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267" b="0" kern="1200" spc="-51" baseline="0" dirty="0">
                <a:gradFill>
                  <a:gsLst>
                    <a:gs pos="4839">
                      <a:schemeClr val="bg1"/>
                    </a:gs>
                    <a:gs pos="10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09601" y="3155994"/>
            <a:ext cx="11382076" cy="198823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867" b="0" kern="0" spc="51" baseline="0">
                <a:gradFill>
                  <a:gsLst>
                    <a:gs pos="4839">
                      <a:schemeClr val="bg1"/>
                    </a:gs>
                    <a:gs pos="10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2"/>
          </p:nvPr>
        </p:nvSpPr>
        <p:spPr>
          <a:xfrm>
            <a:off x="609488" y="4001565"/>
            <a:ext cx="5632451" cy="276935"/>
          </a:xfrm>
        </p:spPr>
        <p:txBody>
          <a:bodyPr/>
          <a:lstStyle>
            <a:lvl1pPr marL="230712" indent="-230712">
              <a:buNone/>
              <a:defRPr lang="en-US" sz="1333" b="0" kern="0" spc="51" baseline="0" dirty="0">
                <a:gradFill>
                  <a:gsLst>
                    <a:gs pos="4839">
                      <a:schemeClr val="bg1"/>
                    </a:gs>
                    <a:gs pos="10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pPr marL="0" lvl="0" indent="0" algn="l" defTabSz="1219170" rtl="0" eaLnBrk="1" latinLnBrk="0" hangingPunct="1">
              <a:lnSpc>
                <a:spcPct val="90000"/>
              </a:lnSpc>
              <a:spcBef>
                <a:spcPts val="1600"/>
              </a:spcBef>
              <a:buClr>
                <a:srgbClr val="0072C8"/>
              </a:buClr>
              <a:buSzPct val="110000"/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0032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ain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0" y="0"/>
            <a:ext cx="12192000" cy="3139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609599" y="4010036"/>
            <a:ext cx="11382076" cy="499736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lvl1pPr algn="l" defTabSz="91433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267" b="0" kern="1200" spc="-51" baseline="0" dirty="0">
                <a:gradFill>
                  <a:gsLst>
                    <a:gs pos="4839">
                      <a:schemeClr val="bg1"/>
                    </a:gs>
                    <a:gs pos="10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09601" y="4728422"/>
            <a:ext cx="11382076" cy="198823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867" b="0" kern="0" spc="51" baseline="0">
                <a:gradFill>
                  <a:gsLst>
                    <a:gs pos="4839">
                      <a:schemeClr val="bg1"/>
                    </a:gs>
                    <a:gs pos="10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2"/>
          </p:nvPr>
        </p:nvSpPr>
        <p:spPr>
          <a:xfrm>
            <a:off x="609488" y="5573993"/>
            <a:ext cx="5632451" cy="276935"/>
          </a:xfrm>
        </p:spPr>
        <p:txBody>
          <a:bodyPr/>
          <a:lstStyle>
            <a:lvl1pPr marL="230712" indent="-230712">
              <a:buNone/>
              <a:defRPr lang="en-US" sz="1333" b="0" kern="0" spc="51" baseline="0" dirty="0">
                <a:gradFill>
                  <a:gsLst>
                    <a:gs pos="4839">
                      <a:schemeClr val="bg1"/>
                    </a:gs>
                    <a:gs pos="10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pPr marL="0" lvl="0" indent="0" algn="l" defTabSz="1219170" rtl="0" eaLnBrk="1" latinLnBrk="0" hangingPunct="1">
              <a:lnSpc>
                <a:spcPct val="90000"/>
              </a:lnSpc>
              <a:spcBef>
                <a:spcPts val="1600"/>
              </a:spcBef>
              <a:buClr>
                <a:srgbClr val="0072C8"/>
              </a:buClr>
              <a:buSzPct val="110000"/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5158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Title Slide Tal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82042" y="5332742"/>
            <a:ext cx="11374009" cy="258532"/>
          </a:xfrm>
        </p:spPr>
        <p:txBody>
          <a:bodyPr vert="horz" wrap="square" lIns="0" tIns="45720" rIns="0" bIns="45720" rtlCol="0">
            <a:spAutoFit/>
          </a:bodyPr>
          <a:lstStyle>
            <a:lvl1pPr marL="228594" indent="-228594">
              <a:buFont typeface="Arial" panose="020B0604020202020204" pitchFamily="34" charset="0"/>
              <a:buNone/>
              <a:defRPr lang="en-US" sz="1200" spc="40" dirty="0" smtClean="0">
                <a:gradFill>
                  <a:gsLst>
                    <a:gs pos="2419">
                      <a:schemeClr val="bg1">
                        <a:lumMod val="50000"/>
                      </a:schemeClr>
                    </a:gs>
                    <a:gs pos="8000">
                      <a:schemeClr val="bg1">
                        <a:lumMod val="50000"/>
                      </a:schemeClr>
                    </a:gs>
                  </a:gsLst>
                  <a:lin ang="5400000" scaled="0"/>
                </a:gradFill>
              </a:defRPr>
            </a:lvl1pPr>
          </a:lstStyle>
          <a:p>
            <a:pPr marL="0" lvl="0" indent="0"/>
            <a:r>
              <a:rPr lang="en-US" dirty="0"/>
              <a:t>Click to edit Master text styles</a:t>
            </a:r>
          </a:p>
        </p:txBody>
      </p:sp>
      <p:sp>
        <p:nvSpPr>
          <p:cNvPr id="20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0" y="0"/>
            <a:ext cx="12192000" cy="3139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Rounded Rectangle 15"/>
          <p:cNvSpPr/>
          <p:nvPr userDrawn="1"/>
        </p:nvSpPr>
        <p:spPr>
          <a:xfrm>
            <a:off x="11536229" y="6303057"/>
            <a:ext cx="301752" cy="298739"/>
          </a:xfrm>
          <a:prstGeom prst="roundRect">
            <a:avLst>
              <a:gd name="adj" fmla="val 50000"/>
            </a:avLst>
          </a:prstGeom>
          <a:solidFill>
            <a:srgbClr val="007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1567" y="6257743"/>
            <a:ext cx="431079" cy="389083"/>
          </a:xfrm>
        </p:spPr>
        <p:txBody>
          <a:bodyPr lIns="0" tIns="0" rIns="0" bIns="0"/>
          <a:lstStyle>
            <a:lvl1pPr algn="ctr">
              <a:defRPr sz="933">
                <a:gradFill>
                  <a:gsLst>
                    <a:gs pos="7258">
                      <a:schemeClr val="bg1"/>
                    </a:gs>
                    <a:gs pos="19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fld id="{FCEE2C88-6C8F-484D-AF69-578F576B1F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382041" y="4991010"/>
            <a:ext cx="10905240" cy="304623"/>
          </a:xfrm>
        </p:spPr>
        <p:txBody>
          <a:bodyPr vert="horz" wrap="square" lIns="0" tIns="0" rIns="0" bIns="0" rtlCol="0">
            <a:noAutofit/>
          </a:bodyPr>
          <a:lstStyle>
            <a:lvl1pPr marL="380990" indent="-380990">
              <a:buFont typeface="Arial" panose="020B0604020202020204" pitchFamily="34" charset="0"/>
              <a:buNone/>
              <a:defRPr lang="id-ID" sz="2400" b="0" kern="0" spc="0" baseline="0" dirty="0">
                <a:gradFill>
                  <a:gsLst>
                    <a:gs pos="2419">
                      <a:schemeClr val="accent2"/>
                    </a:gs>
                    <a:gs pos="7000">
                      <a:schemeClr val="accent2"/>
                    </a:gs>
                  </a:gsLst>
                  <a:lin ang="5400000" scaled="1"/>
                </a:gradFill>
                <a:ea typeface="Roboto Medium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Insert Slide Title Here</a:t>
            </a:r>
          </a:p>
        </p:txBody>
      </p:sp>
    </p:spTree>
    <p:extLst>
      <p:ext uri="{BB962C8B-B14F-4D97-AF65-F5344CB8AC3E}">
        <p14:creationId xmlns:p14="http://schemas.microsoft.com/office/powerpoint/2010/main" val="32325065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as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30991" y="604125"/>
            <a:ext cx="10905240" cy="304623"/>
          </a:xfrm>
        </p:spPr>
        <p:txBody>
          <a:bodyPr vert="horz" wrap="square" lIns="0" tIns="0" rIns="0" bIns="0" rtlCol="0">
            <a:noAutofit/>
          </a:bodyPr>
          <a:lstStyle>
            <a:lvl1pPr marL="380990" indent="-380990">
              <a:buFont typeface="Arial" panose="020B0604020202020204" pitchFamily="34" charset="0"/>
              <a:buNone/>
              <a:defRPr lang="id-ID" sz="2400" b="0" kern="0" spc="0" baseline="0" dirty="0">
                <a:gradFill>
                  <a:gsLst>
                    <a:gs pos="2419">
                      <a:schemeClr val="accent2"/>
                    </a:gs>
                    <a:gs pos="7000">
                      <a:schemeClr val="accent2"/>
                    </a:gs>
                  </a:gsLst>
                  <a:lin ang="5400000" scaled="1"/>
                </a:gradFill>
                <a:ea typeface="Roboto Medium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Insert Slide Title Here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43692" y="406154"/>
            <a:ext cx="3020193" cy="156073"/>
          </a:xfrm>
        </p:spPr>
        <p:txBody>
          <a:bodyPr vert="horz" wrap="square" lIns="0" tIns="0" rIns="0" bIns="0" rtlCol="0">
            <a:normAutofit/>
          </a:bodyPr>
          <a:lstStyle>
            <a:lvl1pPr marL="230712" indent="-230712">
              <a:buNone/>
              <a:defRPr lang="id-ID" sz="933" kern="0" spc="200" dirty="0">
                <a:gradFill>
                  <a:gsLst>
                    <a:gs pos="28763">
                      <a:schemeClr val="bg1">
                        <a:lumMod val="50000"/>
                      </a:schemeClr>
                    </a:gs>
                    <a:gs pos="15860">
                      <a:schemeClr val="bg1">
                        <a:lumMod val="50000"/>
                      </a:schemeClr>
                    </a:gs>
                  </a:gsLst>
                  <a:lin ang="5400000" scaled="1"/>
                </a:gradFill>
                <a:ea typeface="Roboto Light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SECTION</a:t>
            </a:r>
            <a:endParaRPr lang="id-ID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30991" y="945856"/>
            <a:ext cx="10892143" cy="258532"/>
          </a:xfrm>
        </p:spPr>
        <p:txBody>
          <a:bodyPr/>
          <a:lstStyle>
            <a:lvl1pPr marL="0" indent="0">
              <a:buNone/>
              <a:defRPr sz="1200" spc="40" baseline="0">
                <a:gradFill>
                  <a:gsLst>
                    <a:gs pos="2419">
                      <a:schemeClr val="bg1">
                        <a:lumMod val="50000"/>
                      </a:schemeClr>
                    </a:gs>
                    <a:gs pos="8000">
                      <a:schemeClr val="bg1">
                        <a:lumMod val="50000"/>
                      </a:schemeClr>
                    </a:gs>
                  </a:gsLst>
                  <a:lin ang="5400000" scaled="0"/>
                </a:gradFill>
              </a:defRPr>
            </a:lvl1pPr>
            <a:lvl2pPr marL="230710" indent="0">
              <a:buNone/>
              <a:defRPr/>
            </a:lvl2pPr>
            <a:lvl3pPr marL="431789" indent="0">
              <a:buNone/>
              <a:defRPr/>
            </a:lvl3pPr>
            <a:lvl4pPr marL="609585" indent="0">
              <a:buNone/>
              <a:defRPr/>
            </a:lvl4pPr>
            <a:lvl5pPr marL="791614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ounded Rectangle 6"/>
          <p:cNvSpPr/>
          <p:nvPr userDrawn="1"/>
        </p:nvSpPr>
        <p:spPr>
          <a:xfrm>
            <a:off x="11536229" y="6303057"/>
            <a:ext cx="301752" cy="298739"/>
          </a:xfrm>
          <a:prstGeom prst="roundRect">
            <a:avLst>
              <a:gd name="adj" fmla="val 50000"/>
            </a:avLst>
          </a:prstGeom>
          <a:solidFill>
            <a:srgbClr val="007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1567" y="6257743"/>
            <a:ext cx="431079" cy="389083"/>
          </a:xfrm>
        </p:spPr>
        <p:txBody>
          <a:bodyPr lIns="0" tIns="0" rIns="0" bIns="0"/>
          <a:lstStyle>
            <a:lvl1pPr algn="ctr">
              <a:defRPr sz="933">
                <a:gradFill>
                  <a:gsLst>
                    <a:gs pos="7258">
                      <a:schemeClr val="bg1"/>
                    </a:gs>
                    <a:gs pos="19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fld id="{FCEE2C88-6C8F-484D-AF69-578F576B1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8063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 userDrawn="1"/>
        </p:nvSpPr>
        <p:spPr>
          <a:xfrm>
            <a:off x="11536229" y="6303057"/>
            <a:ext cx="301752" cy="298739"/>
          </a:xfrm>
          <a:prstGeom prst="roundRect">
            <a:avLst>
              <a:gd name="adj" fmla="val 50000"/>
            </a:avLst>
          </a:prstGeom>
          <a:solidFill>
            <a:srgbClr val="007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1567" y="6257743"/>
            <a:ext cx="431079" cy="389083"/>
          </a:xfrm>
        </p:spPr>
        <p:txBody>
          <a:bodyPr lIns="0" tIns="0" rIns="0" bIns="0"/>
          <a:lstStyle>
            <a:lvl1pPr algn="ctr">
              <a:defRPr sz="933">
                <a:gradFill>
                  <a:gsLst>
                    <a:gs pos="7258">
                      <a:schemeClr val="bg1"/>
                    </a:gs>
                    <a:gs pos="19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fld id="{FCEE2C88-6C8F-484D-AF69-578F576B1F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30991" y="604125"/>
            <a:ext cx="10905240" cy="304623"/>
          </a:xfrm>
        </p:spPr>
        <p:txBody>
          <a:bodyPr vert="horz" wrap="square" lIns="0" tIns="0" rIns="0" bIns="0" rtlCol="0">
            <a:noAutofit/>
          </a:bodyPr>
          <a:lstStyle>
            <a:lvl1pPr marL="380990" indent="-380990">
              <a:buFont typeface="Arial" panose="020B0604020202020204" pitchFamily="34" charset="0"/>
              <a:buNone/>
              <a:defRPr lang="id-ID" sz="2400" b="0" kern="0" spc="0" baseline="0" dirty="0">
                <a:gradFill>
                  <a:gsLst>
                    <a:gs pos="2419">
                      <a:schemeClr val="accent2"/>
                    </a:gs>
                    <a:gs pos="7000">
                      <a:schemeClr val="accent2"/>
                    </a:gs>
                  </a:gsLst>
                  <a:lin ang="5400000" scaled="1"/>
                </a:gradFill>
                <a:ea typeface="Roboto Medium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Insert Slide Title Here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43692" y="406154"/>
            <a:ext cx="3020193" cy="156073"/>
          </a:xfrm>
        </p:spPr>
        <p:txBody>
          <a:bodyPr vert="horz" wrap="square" lIns="0" tIns="0" rIns="0" bIns="0" rtlCol="0">
            <a:normAutofit/>
          </a:bodyPr>
          <a:lstStyle>
            <a:lvl1pPr marL="230712" indent="-230712">
              <a:buNone/>
              <a:defRPr lang="id-ID" sz="933" kern="0" spc="200" dirty="0">
                <a:gradFill>
                  <a:gsLst>
                    <a:gs pos="28763">
                      <a:schemeClr val="bg1">
                        <a:lumMod val="50000"/>
                      </a:schemeClr>
                    </a:gs>
                    <a:gs pos="15860">
                      <a:schemeClr val="bg1">
                        <a:lumMod val="50000"/>
                      </a:schemeClr>
                    </a:gs>
                  </a:gsLst>
                  <a:lin ang="5400000" scaled="1"/>
                </a:gradFill>
                <a:ea typeface="Roboto Light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SECTION</a:t>
            </a:r>
            <a:endParaRPr lang="id-ID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30991" y="945856"/>
            <a:ext cx="10892143" cy="258532"/>
          </a:xfrm>
        </p:spPr>
        <p:txBody>
          <a:bodyPr/>
          <a:lstStyle>
            <a:lvl1pPr marL="0" indent="0">
              <a:buNone/>
              <a:defRPr sz="1200" spc="40" baseline="0">
                <a:gradFill>
                  <a:gsLst>
                    <a:gs pos="2419">
                      <a:schemeClr val="bg1">
                        <a:lumMod val="50000"/>
                      </a:schemeClr>
                    </a:gs>
                    <a:gs pos="8000">
                      <a:schemeClr val="bg1">
                        <a:lumMod val="50000"/>
                      </a:schemeClr>
                    </a:gs>
                  </a:gsLst>
                  <a:lin ang="5400000" scaled="0"/>
                </a:gradFill>
              </a:defRPr>
            </a:lvl1pPr>
            <a:lvl2pPr marL="230710" indent="0">
              <a:buNone/>
              <a:defRPr/>
            </a:lvl2pPr>
            <a:lvl3pPr marL="431789" indent="0">
              <a:buNone/>
              <a:defRPr/>
            </a:lvl3pPr>
            <a:lvl4pPr marL="609585" indent="0">
              <a:buNone/>
              <a:defRPr/>
            </a:lvl4pPr>
            <a:lvl5pPr marL="791614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quarter" idx="17" hasCustomPrompt="1"/>
          </p:nvPr>
        </p:nvSpPr>
        <p:spPr>
          <a:xfrm>
            <a:off x="630990" y="1678698"/>
            <a:ext cx="10892143" cy="4444196"/>
          </a:xfrm>
        </p:spPr>
        <p:txBody>
          <a:bodyPr>
            <a:noAutofit/>
          </a:bodyPr>
          <a:lstStyle>
            <a:lvl1pPr>
              <a:defRPr baseline="0"/>
            </a:lvl1pPr>
          </a:lstStyle>
          <a:p>
            <a:pPr lvl="0"/>
            <a:r>
              <a:rPr lang="en-US" dirty="0"/>
              <a:t>Click and type to add content or click icon to insert content</a:t>
            </a:r>
          </a:p>
        </p:txBody>
      </p:sp>
    </p:spTree>
    <p:extLst>
      <p:ext uri="{BB962C8B-B14F-4D97-AF65-F5344CB8AC3E}">
        <p14:creationId xmlns:p14="http://schemas.microsoft.com/office/powerpoint/2010/main" val="3654834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perator_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9D5841F6-8F46-534C-8A9E-34FB117C02C1}"/>
              </a:ext>
            </a:extLst>
          </p:cNvPr>
          <p:cNvSpPr txBox="1">
            <a:spLocks/>
          </p:cNvSpPr>
          <p:nvPr userDrawn="1"/>
        </p:nvSpPr>
        <p:spPr>
          <a:xfrm>
            <a:off x="11622883" y="6350885"/>
            <a:ext cx="282436" cy="13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800" b="1" i="0">
                <a:solidFill>
                  <a:schemeClr val="bg1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P</a:t>
            </a:r>
            <a:fld id="{200AC097-6CAB-F840-9F58-D17F1725F5C7}" type="slidenum">
              <a:rPr lang="en-GB" sz="800" b="1" i="0">
                <a:solidFill>
                  <a:schemeClr val="bg1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pPr marL="0" indent="0" algn="r">
                <a:lnSpc>
                  <a:spcPct val="120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3A5072"/>
                </a:buClr>
                <a:buNone/>
              </a:pPr>
              <a:t>‹#›</a:t>
            </a:fld>
            <a:endParaRPr lang="en-GB" sz="800" b="1" i="0">
              <a:solidFill>
                <a:schemeClr val="bg1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AEF1D7-8364-B045-B7FC-26B35542A235}"/>
              </a:ext>
            </a:extLst>
          </p:cNvPr>
          <p:cNvCxnSpPr>
            <a:cxnSpLocks/>
          </p:cNvCxnSpPr>
          <p:nvPr userDrawn="1"/>
        </p:nvCxnSpPr>
        <p:spPr>
          <a:xfrm>
            <a:off x="787499" y="2710651"/>
            <a:ext cx="517868" cy="0"/>
          </a:xfrm>
          <a:prstGeom prst="line">
            <a:avLst/>
          </a:prstGeom>
          <a:ln w="38100">
            <a:solidFill>
              <a:srgbClr val="1EE2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5601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sz="quarter" idx="17" hasCustomPrompt="1"/>
          </p:nvPr>
        </p:nvSpPr>
        <p:spPr>
          <a:xfrm>
            <a:off x="630991" y="1678698"/>
            <a:ext cx="5250228" cy="4444196"/>
          </a:xfrm>
        </p:spPr>
        <p:txBody>
          <a:bodyPr>
            <a:noAutofit/>
          </a:bodyPr>
          <a:lstStyle>
            <a:lvl1pPr>
              <a:defRPr baseline="0"/>
            </a:lvl1pPr>
          </a:lstStyle>
          <a:p>
            <a:pPr lvl="0"/>
            <a:r>
              <a:rPr lang="en-US" dirty="0"/>
              <a:t>Click and type to add content or click icon to insert content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8" hasCustomPrompt="1"/>
          </p:nvPr>
        </p:nvSpPr>
        <p:spPr>
          <a:xfrm>
            <a:off x="6329732" y="1679533"/>
            <a:ext cx="5218801" cy="4443361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and type to add content or click icon to insert content</a:t>
            </a:r>
          </a:p>
        </p:txBody>
      </p:sp>
      <p:sp>
        <p:nvSpPr>
          <p:cNvPr id="15" name="Rounded Rectangle 14"/>
          <p:cNvSpPr/>
          <p:nvPr userDrawn="1"/>
        </p:nvSpPr>
        <p:spPr>
          <a:xfrm>
            <a:off x="11536229" y="6303057"/>
            <a:ext cx="301752" cy="298739"/>
          </a:xfrm>
          <a:prstGeom prst="roundRect">
            <a:avLst>
              <a:gd name="adj" fmla="val 50000"/>
            </a:avLst>
          </a:prstGeom>
          <a:solidFill>
            <a:srgbClr val="007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1567" y="6257743"/>
            <a:ext cx="431079" cy="389083"/>
          </a:xfrm>
        </p:spPr>
        <p:txBody>
          <a:bodyPr lIns="0" tIns="0" rIns="0" bIns="0"/>
          <a:lstStyle>
            <a:lvl1pPr algn="ctr">
              <a:defRPr sz="933">
                <a:gradFill>
                  <a:gsLst>
                    <a:gs pos="7258">
                      <a:schemeClr val="bg1"/>
                    </a:gs>
                    <a:gs pos="19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fld id="{FCEE2C88-6C8F-484D-AF69-578F576B1F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30991" y="604125"/>
            <a:ext cx="10905240" cy="304623"/>
          </a:xfrm>
        </p:spPr>
        <p:txBody>
          <a:bodyPr vert="horz" wrap="square" lIns="0" tIns="0" rIns="0" bIns="0" rtlCol="0">
            <a:noAutofit/>
          </a:bodyPr>
          <a:lstStyle>
            <a:lvl1pPr marL="380990" indent="-380990">
              <a:buFont typeface="Arial" panose="020B0604020202020204" pitchFamily="34" charset="0"/>
              <a:buNone/>
              <a:defRPr lang="id-ID" sz="2400" b="0" kern="0" spc="0" baseline="0" dirty="0">
                <a:gradFill>
                  <a:gsLst>
                    <a:gs pos="2419">
                      <a:schemeClr val="accent2"/>
                    </a:gs>
                    <a:gs pos="7000">
                      <a:schemeClr val="accent2"/>
                    </a:gs>
                  </a:gsLst>
                  <a:lin ang="5400000" scaled="1"/>
                </a:gradFill>
                <a:ea typeface="Roboto Medium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Insert Slide Title Here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43692" y="406154"/>
            <a:ext cx="3020193" cy="156073"/>
          </a:xfrm>
        </p:spPr>
        <p:txBody>
          <a:bodyPr vert="horz" wrap="square" lIns="0" tIns="0" rIns="0" bIns="0" rtlCol="0">
            <a:normAutofit/>
          </a:bodyPr>
          <a:lstStyle>
            <a:lvl1pPr marL="230712" indent="-230712">
              <a:buNone/>
              <a:defRPr lang="id-ID" sz="933" kern="0" spc="200" dirty="0">
                <a:gradFill>
                  <a:gsLst>
                    <a:gs pos="28763">
                      <a:schemeClr val="bg1">
                        <a:lumMod val="50000"/>
                      </a:schemeClr>
                    </a:gs>
                    <a:gs pos="15860">
                      <a:schemeClr val="bg1">
                        <a:lumMod val="50000"/>
                      </a:schemeClr>
                    </a:gs>
                  </a:gsLst>
                  <a:lin ang="5400000" scaled="1"/>
                </a:gradFill>
                <a:ea typeface="Roboto Light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SECTION</a:t>
            </a:r>
            <a:endParaRPr lang="id-ID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30991" y="945856"/>
            <a:ext cx="10892143" cy="258532"/>
          </a:xfrm>
        </p:spPr>
        <p:txBody>
          <a:bodyPr/>
          <a:lstStyle>
            <a:lvl1pPr marL="0" indent="0">
              <a:buNone/>
              <a:defRPr sz="1200" spc="40" baseline="0">
                <a:gradFill>
                  <a:gsLst>
                    <a:gs pos="2419">
                      <a:schemeClr val="bg1">
                        <a:lumMod val="50000"/>
                      </a:schemeClr>
                    </a:gs>
                    <a:gs pos="8000">
                      <a:schemeClr val="bg1">
                        <a:lumMod val="50000"/>
                      </a:schemeClr>
                    </a:gs>
                  </a:gsLst>
                  <a:lin ang="5400000" scaled="0"/>
                </a:gradFill>
              </a:defRPr>
            </a:lvl1pPr>
            <a:lvl2pPr marL="230710" indent="0">
              <a:buNone/>
              <a:defRPr/>
            </a:lvl2pPr>
            <a:lvl3pPr marL="431789" indent="0">
              <a:buNone/>
              <a:defRPr/>
            </a:lvl3pPr>
            <a:lvl4pPr marL="609585" indent="0">
              <a:buNone/>
              <a:defRPr/>
            </a:lvl4pPr>
            <a:lvl5pPr marL="791614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85580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 userDrawn="1"/>
        </p:nvSpPr>
        <p:spPr>
          <a:xfrm>
            <a:off x="11536229" y="6303057"/>
            <a:ext cx="301752" cy="298739"/>
          </a:xfrm>
          <a:prstGeom prst="roundRect">
            <a:avLst>
              <a:gd name="adj" fmla="val 50000"/>
            </a:avLst>
          </a:prstGeom>
          <a:solidFill>
            <a:srgbClr val="007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1567" y="6257743"/>
            <a:ext cx="431079" cy="389083"/>
          </a:xfrm>
        </p:spPr>
        <p:txBody>
          <a:bodyPr lIns="0" tIns="0" rIns="0" bIns="0"/>
          <a:lstStyle>
            <a:lvl1pPr algn="ctr">
              <a:defRPr sz="933">
                <a:gradFill>
                  <a:gsLst>
                    <a:gs pos="7258">
                      <a:schemeClr val="bg1"/>
                    </a:gs>
                    <a:gs pos="19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fld id="{FCEE2C88-6C8F-484D-AF69-578F576B1F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30991" y="1526980"/>
            <a:ext cx="5376109" cy="35093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lang="en-US" sz="1867" b="1" kern="120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marL="0" lvl="0" indent="0" algn="l" defTabSz="1217054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9153" y="1526980"/>
            <a:ext cx="5379777" cy="35093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lang="en-US" sz="1867" b="1" kern="1200" dirty="0" smtClean="0">
                <a:solidFill>
                  <a:schemeClr val="tx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marL="0" lvl="0" indent="0" algn="l" defTabSz="1217054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630991" y="1927617"/>
            <a:ext cx="5376109" cy="1349537"/>
          </a:xfrm>
        </p:spPr>
        <p:txBody>
          <a:bodyPr wrap="square">
            <a:spAutoFit/>
          </a:bodyPr>
          <a:lstStyle>
            <a:lvl1pPr>
              <a:defRPr sz="1600"/>
            </a:lvl1pPr>
            <a:lvl2pPr>
              <a:defRPr sz="1467"/>
            </a:lvl2pPr>
            <a:lvl3pPr>
              <a:defRPr sz="1400"/>
            </a:lvl3pPr>
            <a:lvl4pPr>
              <a:defRPr sz="1333"/>
            </a:lvl4pPr>
            <a:lvl5pPr>
              <a:defRPr sz="13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6169153" y="1927617"/>
            <a:ext cx="5379777" cy="1349537"/>
          </a:xfrm>
        </p:spPr>
        <p:txBody>
          <a:bodyPr wrap="square">
            <a:spAutoFit/>
          </a:bodyPr>
          <a:lstStyle>
            <a:lvl1pPr>
              <a:defRPr sz="1600"/>
            </a:lvl1pPr>
            <a:lvl2pPr>
              <a:defRPr sz="1467"/>
            </a:lvl2pPr>
            <a:lvl3pPr>
              <a:defRPr sz="1400"/>
            </a:lvl3pPr>
            <a:lvl4pPr>
              <a:defRPr sz="1333"/>
            </a:lvl4pPr>
            <a:lvl5pPr>
              <a:defRPr sz="13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30991" y="604125"/>
            <a:ext cx="10905240" cy="304623"/>
          </a:xfrm>
        </p:spPr>
        <p:txBody>
          <a:bodyPr vert="horz" wrap="square" lIns="0" tIns="0" rIns="0" bIns="0" rtlCol="0">
            <a:noAutofit/>
          </a:bodyPr>
          <a:lstStyle>
            <a:lvl1pPr marL="380990" indent="-380990">
              <a:buFont typeface="Arial" panose="020B0604020202020204" pitchFamily="34" charset="0"/>
              <a:buNone/>
              <a:defRPr lang="id-ID" sz="2400" b="0" kern="0" spc="0" baseline="0" dirty="0">
                <a:gradFill>
                  <a:gsLst>
                    <a:gs pos="2419">
                      <a:schemeClr val="accent2"/>
                    </a:gs>
                    <a:gs pos="7000">
                      <a:schemeClr val="accent2"/>
                    </a:gs>
                  </a:gsLst>
                  <a:lin ang="5400000" scaled="1"/>
                </a:gradFill>
                <a:ea typeface="Roboto Medium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Insert Slide Title Here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43692" y="406154"/>
            <a:ext cx="3020193" cy="156073"/>
          </a:xfrm>
        </p:spPr>
        <p:txBody>
          <a:bodyPr vert="horz" wrap="square" lIns="0" tIns="0" rIns="0" bIns="0" rtlCol="0">
            <a:normAutofit/>
          </a:bodyPr>
          <a:lstStyle>
            <a:lvl1pPr marL="230712" indent="-230712">
              <a:buNone/>
              <a:defRPr lang="id-ID" sz="933" kern="0" spc="200" dirty="0">
                <a:gradFill>
                  <a:gsLst>
                    <a:gs pos="28763">
                      <a:schemeClr val="bg1">
                        <a:lumMod val="50000"/>
                      </a:schemeClr>
                    </a:gs>
                    <a:gs pos="15860">
                      <a:schemeClr val="bg1">
                        <a:lumMod val="50000"/>
                      </a:schemeClr>
                    </a:gs>
                  </a:gsLst>
                  <a:lin ang="5400000" scaled="1"/>
                </a:gradFill>
                <a:ea typeface="Roboto Light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SECTION</a:t>
            </a:r>
            <a:endParaRPr lang="id-ID" dirty="0"/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630991" y="945856"/>
            <a:ext cx="10892143" cy="258532"/>
          </a:xfrm>
        </p:spPr>
        <p:txBody>
          <a:bodyPr/>
          <a:lstStyle>
            <a:lvl1pPr marL="0" indent="0">
              <a:buNone/>
              <a:defRPr sz="1200" spc="40" baseline="0">
                <a:gradFill>
                  <a:gsLst>
                    <a:gs pos="2419">
                      <a:schemeClr val="bg1">
                        <a:lumMod val="50000"/>
                      </a:schemeClr>
                    </a:gs>
                    <a:gs pos="8000">
                      <a:schemeClr val="bg1">
                        <a:lumMod val="50000"/>
                      </a:schemeClr>
                    </a:gs>
                  </a:gsLst>
                  <a:lin ang="5400000" scaled="0"/>
                </a:gradFill>
              </a:defRPr>
            </a:lvl1pPr>
            <a:lvl2pPr marL="230710" indent="0">
              <a:buNone/>
              <a:defRPr/>
            </a:lvl2pPr>
            <a:lvl3pPr marL="431789" indent="0">
              <a:buNone/>
              <a:defRPr/>
            </a:lvl3pPr>
            <a:lvl4pPr marL="609585" indent="0">
              <a:buNone/>
              <a:defRPr/>
            </a:lvl4pPr>
            <a:lvl5pPr marL="791614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234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e 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0" y="1424517"/>
            <a:ext cx="12192000" cy="31393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30991" y="604125"/>
            <a:ext cx="10905240" cy="304623"/>
          </a:xfrm>
        </p:spPr>
        <p:txBody>
          <a:bodyPr vert="horz" wrap="square" lIns="0" tIns="0" rIns="0" bIns="0" rtlCol="0">
            <a:noAutofit/>
          </a:bodyPr>
          <a:lstStyle>
            <a:lvl1pPr marL="380990" indent="-380990">
              <a:buFont typeface="Arial" panose="020B0604020202020204" pitchFamily="34" charset="0"/>
              <a:buNone/>
              <a:defRPr lang="id-ID" sz="2400" b="0" kern="0" spc="0" baseline="0" dirty="0">
                <a:gradFill>
                  <a:gsLst>
                    <a:gs pos="2419">
                      <a:schemeClr val="accent2"/>
                    </a:gs>
                    <a:gs pos="7000">
                      <a:schemeClr val="accent2"/>
                    </a:gs>
                  </a:gsLst>
                  <a:lin ang="5400000" scaled="1"/>
                </a:gradFill>
                <a:ea typeface="Roboto Medium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Insert Slide Title Here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43692" y="406154"/>
            <a:ext cx="3020193" cy="156073"/>
          </a:xfrm>
        </p:spPr>
        <p:txBody>
          <a:bodyPr vert="horz" wrap="square" lIns="0" tIns="0" rIns="0" bIns="0" rtlCol="0">
            <a:normAutofit/>
          </a:bodyPr>
          <a:lstStyle>
            <a:lvl1pPr marL="230712" indent="-230712">
              <a:buNone/>
              <a:defRPr lang="id-ID" sz="933" kern="0" spc="200" dirty="0">
                <a:gradFill>
                  <a:gsLst>
                    <a:gs pos="28763">
                      <a:schemeClr val="bg1">
                        <a:lumMod val="50000"/>
                      </a:schemeClr>
                    </a:gs>
                    <a:gs pos="15860">
                      <a:schemeClr val="bg1">
                        <a:lumMod val="50000"/>
                      </a:schemeClr>
                    </a:gs>
                  </a:gsLst>
                  <a:lin ang="5400000" scaled="1"/>
                </a:gradFill>
                <a:ea typeface="Roboto Light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SECTION</a:t>
            </a:r>
            <a:endParaRPr lang="id-ID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30991" y="945856"/>
            <a:ext cx="10892143" cy="258532"/>
          </a:xfrm>
        </p:spPr>
        <p:txBody>
          <a:bodyPr/>
          <a:lstStyle>
            <a:lvl1pPr marL="0" indent="0">
              <a:buNone/>
              <a:defRPr sz="1200" spc="40" baseline="0">
                <a:gradFill>
                  <a:gsLst>
                    <a:gs pos="2419">
                      <a:schemeClr val="bg1">
                        <a:lumMod val="50000"/>
                      </a:schemeClr>
                    </a:gs>
                    <a:gs pos="8000">
                      <a:schemeClr val="bg1">
                        <a:lumMod val="50000"/>
                      </a:schemeClr>
                    </a:gs>
                  </a:gsLst>
                  <a:lin ang="5400000" scaled="0"/>
                </a:gradFill>
              </a:defRPr>
            </a:lvl1pPr>
            <a:lvl2pPr marL="230710" indent="0">
              <a:buNone/>
              <a:defRPr/>
            </a:lvl2pPr>
            <a:lvl3pPr marL="431789" indent="0">
              <a:buNone/>
              <a:defRPr/>
            </a:lvl3pPr>
            <a:lvl4pPr marL="609585" indent="0">
              <a:buNone/>
              <a:defRPr/>
            </a:lvl4pPr>
            <a:lvl5pPr marL="791614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11536229" y="6303057"/>
            <a:ext cx="301752" cy="298739"/>
          </a:xfrm>
          <a:prstGeom prst="roundRect">
            <a:avLst>
              <a:gd name="adj" fmla="val 50000"/>
            </a:avLst>
          </a:prstGeom>
          <a:solidFill>
            <a:srgbClr val="007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1567" y="6257743"/>
            <a:ext cx="431079" cy="389083"/>
          </a:xfrm>
        </p:spPr>
        <p:txBody>
          <a:bodyPr lIns="0" tIns="0" rIns="0" bIns="0"/>
          <a:lstStyle>
            <a:lvl1pPr algn="ctr">
              <a:defRPr sz="933">
                <a:gradFill>
                  <a:gsLst>
                    <a:gs pos="7258">
                      <a:schemeClr val="bg1"/>
                    </a:gs>
                    <a:gs pos="19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fld id="{FCEE2C88-6C8F-484D-AF69-578F576B1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1150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e 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0" y="1424517"/>
            <a:ext cx="12192000" cy="31393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30991" y="604125"/>
            <a:ext cx="10905240" cy="304623"/>
          </a:xfrm>
        </p:spPr>
        <p:txBody>
          <a:bodyPr vert="horz" wrap="square" lIns="0" tIns="0" rIns="0" bIns="0" rtlCol="0">
            <a:noAutofit/>
          </a:bodyPr>
          <a:lstStyle>
            <a:lvl1pPr marL="380990" indent="-380990">
              <a:buFont typeface="Arial" panose="020B0604020202020204" pitchFamily="34" charset="0"/>
              <a:buNone/>
              <a:defRPr lang="id-ID" sz="2400" b="0" kern="0" spc="0" baseline="0" dirty="0">
                <a:gradFill>
                  <a:gsLst>
                    <a:gs pos="2419">
                      <a:schemeClr val="accent2"/>
                    </a:gs>
                    <a:gs pos="7000">
                      <a:schemeClr val="accent2"/>
                    </a:gs>
                  </a:gsLst>
                  <a:lin ang="5400000" scaled="1"/>
                </a:gradFill>
                <a:ea typeface="Roboto Medium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Insert Slide Title Here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43692" y="406154"/>
            <a:ext cx="3020193" cy="156073"/>
          </a:xfrm>
        </p:spPr>
        <p:txBody>
          <a:bodyPr vert="horz" wrap="square" lIns="0" tIns="0" rIns="0" bIns="0" rtlCol="0">
            <a:normAutofit/>
          </a:bodyPr>
          <a:lstStyle>
            <a:lvl1pPr marL="230712" indent="-230712">
              <a:buNone/>
              <a:defRPr lang="id-ID" sz="933" kern="0" spc="200" dirty="0">
                <a:gradFill>
                  <a:gsLst>
                    <a:gs pos="28763">
                      <a:schemeClr val="bg1">
                        <a:lumMod val="50000"/>
                      </a:schemeClr>
                    </a:gs>
                    <a:gs pos="15860">
                      <a:schemeClr val="bg1">
                        <a:lumMod val="50000"/>
                      </a:schemeClr>
                    </a:gs>
                  </a:gsLst>
                  <a:lin ang="5400000" scaled="1"/>
                </a:gradFill>
                <a:ea typeface="Roboto Light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SECTION</a:t>
            </a:r>
            <a:endParaRPr lang="id-ID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30991" y="945856"/>
            <a:ext cx="10892143" cy="258532"/>
          </a:xfrm>
        </p:spPr>
        <p:txBody>
          <a:bodyPr/>
          <a:lstStyle>
            <a:lvl1pPr marL="0" indent="0">
              <a:buNone/>
              <a:defRPr sz="1200" spc="40" baseline="0">
                <a:gradFill>
                  <a:gsLst>
                    <a:gs pos="2419">
                      <a:schemeClr val="bg1">
                        <a:lumMod val="50000"/>
                      </a:schemeClr>
                    </a:gs>
                    <a:gs pos="8000">
                      <a:schemeClr val="bg1">
                        <a:lumMod val="50000"/>
                      </a:schemeClr>
                    </a:gs>
                  </a:gsLst>
                  <a:lin ang="5400000" scaled="0"/>
                </a:gradFill>
              </a:defRPr>
            </a:lvl1pPr>
            <a:lvl2pPr marL="230710" indent="0">
              <a:buNone/>
              <a:defRPr/>
            </a:lvl2pPr>
            <a:lvl3pPr marL="431789" indent="0">
              <a:buNone/>
              <a:defRPr/>
            </a:lvl3pPr>
            <a:lvl4pPr marL="609585" indent="0">
              <a:buNone/>
              <a:defRPr/>
            </a:lvl4pPr>
            <a:lvl5pPr marL="791614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11536229" y="6303057"/>
            <a:ext cx="301752" cy="298739"/>
          </a:xfrm>
          <a:prstGeom prst="roundRect">
            <a:avLst>
              <a:gd name="adj" fmla="val 50000"/>
            </a:avLst>
          </a:prstGeom>
          <a:solidFill>
            <a:srgbClr val="007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1567" y="6257743"/>
            <a:ext cx="431079" cy="389083"/>
          </a:xfrm>
        </p:spPr>
        <p:txBody>
          <a:bodyPr lIns="0" tIns="0" rIns="0" bIns="0"/>
          <a:lstStyle>
            <a:lvl1pPr algn="ctr">
              <a:defRPr sz="933">
                <a:gradFill>
                  <a:gsLst>
                    <a:gs pos="7258">
                      <a:schemeClr val="bg1"/>
                    </a:gs>
                    <a:gs pos="19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fld id="{FCEE2C88-6C8F-484D-AF69-578F576B1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2507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 userDrawn="1"/>
        </p:nvSpPr>
        <p:spPr>
          <a:xfrm>
            <a:off x="11536229" y="6303057"/>
            <a:ext cx="301752" cy="298739"/>
          </a:xfrm>
          <a:prstGeom prst="roundRect">
            <a:avLst>
              <a:gd name="adj" fmla="val 50000"/>
            </a:avLst>
          </a:prstGeom>
          <a:solidFill>
            <a:srgbClr val="007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1567" y="6257743"/>
            <a:ext cx="431079" cy="389083"/>
          </a:xfrm>
        </p:spPr>
        <p:txBody>
          <a:bodyPr lIns="0" tIns="0" rIns="0" bIns="0"/>
          <a:lstStyle>
            <a:lvl1pPr algn="ctr">
              <a:defRPr sz="933">
                <a:gradFill>
                  <a:gsLst>
                    <a:gs pos="7258">
                      <a:schemeClr val="bg1"/>
                    </a:gs>
                    <a:gs pos="19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fld id="{FCEE2C88-6C8F-484D-AF69-578F576B1F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652213" y="1888277"/>
            <a:ext cx="1440000" cy="1440000"/>
          </a:xfrm>
          <a:prstGeom prst="ellipse">
            <a:avLst/>
          </a:prstGeom>
          <a:solidFill>
            <a:srgbClr val="D9D9D9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id-ID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087336" y="1888277"/>
            <a:ext cx="1440000" cy="1440000"/>
          </a:xfrm>
          <a:prstGeom prst="ellipse">
            <a:avLst/>
          </a:prstGeom>
          <a:solidFill>
            <a:srgbClr val="D9D9D9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id-ID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6594561" y="1888277"/>
            <a:ext cx="1440000" cy="1440000"/>
          </a:xfrm>
          <a:prstGeom prst="ellipse">
            <a:avLst/>
          </a:prstGeom>
          <a:solidFill>
            <a:srgbClr val="D9D9D9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9052627" y="1888277"/>
            <a:ext cx="1440000" cy="1440000"/>
          </a:xfrm>
          <a:prstGeom prst="ellipse">
            <a:avLst/>
          </a:prstGeom>
          <a:solidFill>
            <a:srgbClr val="D9D9D9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1321741" y="3616058"/>
            <a:ext cx="2100948" cy="2871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400" b="1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1321737" y="3927098"/>
            <a:ext cx="2100952" cy="27350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200" i="0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3756863" y="3616058"/>
            <a:ext cx="2100948" cy="2871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400" b="1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3756860" y="3927098"/>
            <a:ext cx="2100952" cy="27350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200" i="0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24"/>
          </p:nvPr>
        </p:nvSpPr>
        <p:spPr>
          <a:xfrm>
            <a:off x="6264089" y="3616058"/>
            <a:ext cx="2100948" cy="2871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400" b="1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25"/>
          </p:nvPr>
        </p:nvSpPr>
        <p:spPr>
          <a:xfrm>
            <a:off x="6264085" y="3927098"/>
            <a:ext cx="2100952" cy="27350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200" i="0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10"/>
          <p:cNvSpPr>
            <a:spLocks noGrp="1"/>
          </p:cNvSpPr>
          <p:nvPr>
            <p:ph type="body" sz="quarter" idx="26"/>
          </p:nvPr>
        </p:nvSpPr>
        <p:spPr>
          <a:xfrm>
            <a:off x="8722154" y="3616058"/>
            <a:ext cx="2100948" cy="2871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400" b="1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27"/>
          </p:nvPr>
        </p:nvSpPr>
        <p:spPr>
          <a:xfrm>
            <a:off x="8722151" y="3927098"/>
            <a:ext cx="2100952" cy="27350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200" i="0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30991" y="604125"/>
            <a:ext cx="10905240" cy="304623"/>
          </a:xfrm>
        </p:spPr>
        <p:txBody>
          <a:bodyPr vert="horz" wrap="square" lIns="0" tIns="0" rIns="0" bIns="0" rtlCol="0">
            <a:noAutofit/>
          </a:bodyPr>
          <a:lstStyle>
            <a:lvl1pPr marL="380990" indent="-380990">
              <a:buFont typeface="Arial" panose="020B0604020202020204" pitchFamily="34" charset="0"/>
              <a:buNone/>
              <a:defRPr lang="id-ID" sz="2400" b="0" kern="0" spc="0" baseline="0" dirty="0">
                <a:gradFill>
                  <a:gsLst>
                    <a:gs pos="2419">
                      <a:schemeClr val="accent2"/>
                    </a:gs>
                    <a:gs pos="7000">
                      <a:schemeClr val="accent2"/>
                    </a:gs>
                  </a:gsLst>
                  <a:lin ang="5400000" scaled="1"/>
                </a:gradFill>
                <a:ea typeface="Roboto Medium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Insert Slide Title Here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43692" y="406154"/>
            <a:ext cx="3020193" cy="156073"/>
          </a:xfrm>
        </p:spPr>
        <p:txBody>
          <a:bodyPr vert="horz" wrap="square" lIns="0" tIns="0" rIns="0" bIns="0" rtlCol="0">
            <a:normAutofit/>
          </a:bodyPr>
          <a:lstStyle>
            <a:lvl1pPr marL="230712" indent="-230712">
              <a:buNone/>
              <a:defRPr lang="id-ID" sz="933" kern="0" spc="200" dirty="0">
                <a:gradFill>
                  <a:gsLst>
                    <a:gs pos="28763">
                      <a:schemeClr val="bg1">
                        <a:lumMod val="50000"/>
                      </a:schemeClr>
                    </a:gs>
                    <a:gs pos="15860">
                      <a:schemeClr val="bg1">
                        <a:lumMod val="50000"/>
                      </a:schemeClr>
                    </a:gs>
                  </a:gsLst>
                  <a:lin ang="5400000" scaled="1"/>
                </a:gradFill>
                <a:ea typeface="Roboto Light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INSERT SECTION</a:t>
            </a:r>
            <a:endParaRPr lang="id-ID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630991" y="945856"/>
            <a:ext cx="10892143" cy="258532"/>
          </a:xfrm>
        </p:spPr>
        <p:txBody>
          <a:bodyPr/>
          <a:lstStyle>
            <a:lvl1pPr marL="0" indent="0">
              <a:buNone/>
              <a:defRPr sz="1200" spc="40" baseline="0">
                <a:gradFill>
                  <a:gsLst>
                    <a:gs pos="2419">
                      <a:schemeClr val="bg1">
                        <a:lumMod val="50000"/>
                      </a:schemeClr>
                    </a:gs>
                    <a:gs pos="8000">
                      <a:schemeClr val="bg1">
                        <a:lumMod val="50000"/>
                      </a:schemeClr>
                    </a:gs>
                  </a:gsLst>
                  <a:lin ang="5400000" scaled="0"/>
                </a:gradFill>
              </a:defRPr>
            </a:lvl1pPr>
            <a:lvl2pPr marL="230710" indent="0">
              <a:buNone/>
              <a:defRPr/>
            </a:lvl2pPr>
            <a:lvl3pPr marL="431789" indent="0">
              <a:buNone/>
              <a:defRPr/>
            </a:lvl3pPr>
            <a:lvl4pPr marL="609585" indent="0">
              <a:buNone/>
              <a:defRPr/>
            </a:lvl4pPr>
            <a:lvl5pPr marL="791614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08783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 userDrawn="1"/>
        </p:nvSpPr>
        <p:spPr>
          <a:xfrm>
            <a:off x="11536229" y="6303057"/>
            <a:ext cx="301752" cy="298739"/>
          </a:xfrm>
          <a:prstGeom prst="roundRect">
            <a:avLst>
              <a:gd name="adj" fmla="val 50000"/>
            </a:avLst>
          </a:prstGeom>
          <a:solidFill>
            <a:srgbClr val="007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1567" y="6257743"/>
            <a:ext cx="431079" cy="389083"/>
          </a:xfrm>
        </p:spPr>
        <p:txBody>
          <a:bodyPr lIns="0" tIns="0" rIns="0" bIns="0"/>
          <a:lstStyle>
            <a:lvl1pPr algn="ctr">
              <a:defRPr sz="933">
                <a:gradFill>
                  <a:gsLst>
                    <a:gs pos="7258">
                      <a:schemeClr val="bg1"/>
                    </a:gs>
                    <a:gs pos="19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fld id="{FCEE2C88-6C8F-484D-AF69-578F576B1F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Picture Placeholder 2"/>
          <p:cNvSpPr>
            <a:spLocks noGrp="1"/>
          </p:cNvSpPr>
          <p:nvPr>
            <p:ph type="pic" idx="16"/>
          </p:nvPr>
        </p:nvSpPr>
        <p:spPr>
          <a:xfrm>
            <a:off x="1621491" y="1487809"/>
            <a:ext cx="1167148" cy="116714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1154591" y="2823844"/>
            <a:ext cx="2100948" cy="2871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400" b="1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1154589" y="3134883"/>
            <a:ext cx="2100952" cy="51669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200" i="0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/>
          </p:cNvSpPr>
          <p:nvPr>
            <p:ph type="pic" idx="19"/>
          </p:nvPr>
        </p:nvSpPr>
        <p:spPr>
          <a:xfrm>
            <a:off x="4209947" y="1487809"/>
            <a:ext cx="1167148" cy="116714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3743047" y="2823844"/>
            <a:ext cx="2100948" cy="2871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400" b="1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3743044" y="3134883"/>
            <a:ext cx="2100952" cy="51669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200" i="0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Picture Placeholder 2"/>
          <p:cNvSpPr>
            <a:spLocks noGrp="1"/>
          </p:cNvSpPr>
          <p:nvPr>
            <p:ph type="pic" idx="22"/>
          </p:nvPr>
        </p:nvSpPr>
        <p:spPr>
          <a:xfrm>
            <a:off x="6798402" y="1487809"/>
            <a:ext cx="1167148" cy="116714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6331502" y="2823844"/>
            <a:ext cx="2100948" cy="2871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400" b="1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10"/>
          <p:cNvSpPr>
            <a:spLocks noGrp="1"/>
          </p:cNvSpPr>
          <p:nvPr>
            <p:ph type="body" sz="quarter" idx="24"/>
          </p:nvPr>
        </p:nvSpPr>
        <p:spPr>
          <a:xfrm>
            <a:off x="6331499" y="3134883"/>
            <a:ext cx="2100952" cy="51669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200" i="0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Picture Placeholder 2"/>
          <p:cNvSpPr>
            <a:spLocks noGrp="1"/>
          </p:cNvSpPr>
          <p:nvPr>
            <p:ph type="pic" idx="25"/>
          </p:nvPr>
        </p:nvSpPr>
        <p:spPr>
          <a:xfrm>
            <a:off x="9386857" y="1487809"/>
            <a:ext cx="1167148" cy="116714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Text Placeholder 10"/>
          <p:cNvSpPr>
            <a:spLocks noGrp="1"/>
          </p:cNvSpPr>
          <p:nvPr>
            <p:ph type="body" sz="quarter" idx="26"/>
          </p:nvPr>
        </p:nvSpPr>
        <p:spPr>
          <a:xfrm>
            <a:off x="8919957" y="2823844"/>
            <a:ext cx="2100948" cy="2871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400" b="1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10"/>
          <p:cNvSpPr>
            <a:spLocks noGrp="1"/>
          </p:cNvSpPr>
          <p:nvPr>
            <p:ph type="body" sz="quarter" idx="27"/>
          </p:nvPr>
        </p:nvSpPr>
        <p:spPr>
          <a:xfrm>
            <a:off x="8919955" y="3134883"/>
            <a:ext cx="2100952" cy="51669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200" i="0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Picture Placeholder 2"/>
          <p:cNvSpPr>
            <a:spLocks noGrp="1"/>
          </p:cNvSpPr>
          <p:nvPr>
            <p:ph type="pic" idx="28"/>
          </p:nvPr>
        </p:nvSpPr>
        <p:spPr>
          <a:xfrm>
            <a:off x="1621491" y="3891895"/>
            <a:ext cx="1167148" cy="116714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Text Placeholder 10"/>
          <p:cNvSpPr>
            <a:spLocks noGrp="1"/>
          </p:cNvSpPr>
          <p:nvPr>
            <p:ph type="body" sz="quarter" idx="29"/>
          </p:nvPr>
        </p:nvSpPr>
        <p:spPr>
          <a:xfrm>
            <a:off x="1154591" y="5227929"/>
            <a:ext cx="2100948" cy="2871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400" b="1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10"/>
          <p:cNvSpPr>
            <a:spLocks noGrp="1"/>
          </p:cNvSpPr>
          <p:nvPr>
            <p:ph type="body" sz="quarter" idx="30"/>
          </p:nvPr>
        </p:nvSpPr>
        <p:spPr>
          <a:xfrm>
            <a:off x="1154589" y="5538970"/>
            <a:ext cx="2100952" cy="51669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200" i="0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Picture Placeholder 2"/>
          <p:cNvSpPr>
            <a:spLocks noGrp="1"/>
          </p:cNvSpPr>
          <p:nvPr>
            <p:ph type="pic" idx="31"/>
          </p:nvPr>
        </p:nvSpPr>
        <p:spPr>
          <a:xfrm>
            <a:off x="4209947" y="3891895"/>
            <a:ext cx="1167148" cy="116714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Text Placeholder 10"/>
          <p:cNvSpPr>
            <a:spLocks noGrp="1"/>
          </p:cNvSpPr>
          <p:nvPr>
            <p:ph type="body" sz="quarter" idx="32"/>
          </p:nvPr>
        </p:nvSpPr>
        <p:spPr>
          <a:xfrm>
            <a:off x="3743047" y="5227929"/>
            <a:ext cx="2100948" cy="2871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400" b="1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Text Placeholder 10"/>
          <p:cNvSpPr>
            <a:spLocks noGrp="1"/>
          </p:cNvSpPr>
          <p:nvPr>
            <p:ph type="body" sz="quarter" idx="33"/>
          </p:nvPr>
        </p:nvSpPr>
        <p:spPr>
          <a:xfrm>
            <a:off x="3743044" y="5538970"/>
            <a:ext cx="2100952" cy="51669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200" i="0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Picture Placeholder 2"/>
          <p:cNvSpPr>
            <a:spLocks noGrp="1"/>
          </p:cNvSpPr>
          <p:nvPr>
            <p:ph type="pic" idx="34"/>
          </p:nvPr>
        </p:nvSpPr>
        <p:spPr>
          <a:xfrm>
            <a:off x="6798402" y="3891895"/>
            <a:ext cx="1167148" cy="116714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Text Placeholder 10"/>
          <p:cNvSpPr>
            <a:spLocks noGrp="1"/>
          </p:cNvSpPr>
          <p:nvPr>
            <p:ph type="body" sz="quarter" idx="35"/>
          </p:nvPr>
        </p:nvSpPr>
        <p:spPr>
          <a:xfrm>
            <a:off x="6331502" y="5227929"/>
            <a:ext cx="2100948" cy="2871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400" b="1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10"/>
          <p:cNvSpPr>
            <a:spLocks noGrp="1"/>
          </p:cNvSpPr>
          <p:nvPr>
            <p:ph type="body" sz="quarter" idx="36"/>
          </p:nvPr>
        </p:nvSpPr>
        <p:spPr>
          <a:xfrm>
            <a:off x="6331499" y="5538970"/>
            <a:ext cx="2100952" cy="51669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200" i="0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Picture Placeholder 2"/>
          <p:cNvSpPr>
            <a:spLocks noGrp="1"/>
          </p:cNvSpPr>
          <p:nvPr>
            <p:ph type="pic" idx="37"/>
          </p:nvPr>
        </p:nvSpPr>
        <p:spPr>
          <a:xfrm>
            <a:off x="9386857" y="3891895"/>
            <a:ext cx="1167148" cy="116714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0" name="Text Placeholder 10"/>
          <p:cNvSpPr>
            <a:spLocks noGrp="1"/>
          </p:cNvSpPr>
          <p:nvPr>
            <p:ph type="body" sz="quarter" idx="38"/>
          </p:nvPr>
        </p:nvSpPr>
        <p:spPr>
          <a:xfrm>
            <a:off x="8919957" y="5227929"/>
            <a:ext cx="2100948" cy="2871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400" b="1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Text Placeholder 10"/>
          <p:cNvSpPr>
            <a:spLocks noGrp="1"/>
          </p:cNvSpPr>
          <p:nvPr>
            <p:ph type="body" sz="quarter" idx="39"/>
          </p:nvPr>
        </p:nvSpPr>
        <p:spPr>
          <a:xfrm>
            <a:off x="8919955" y="5538970"/>
            <a:ext cx="2100952" cy="51669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200" i="0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30991" y="604125"/>
            <a:ext cx="10905240" cy="304623"/>
          </a:xfrm>
        </p:spPr>
        <p:txBody>
          <a:bodyPr vert="horz" wrap="square" lIns="0" tIns="0" rIns="0" bIns="0" rtlCol="0">
            <a:noAutofit/>
          </a:bodyPr>
          <a:lstStyle>
            <a:lvl1pPr marL="380990" indent="-380990">
              <a:buFont typeface="Arial" panose="020B0604020202020204" pitchFamily="34" charset="0"/>
              <a:buNone/>
              <a:defRPr lang="id-ID" sz="2400" b="0" kern="0" spc="0" baseline="0" dirty="0">
                <a:gradFill>
                  <a:gsLst>
                    <a:gs pos="2419">
                      <a:schemeClr val="accent2"/>
                    </a:gs>
                    <a:gs pos="7000">
                      <a:schemeClr val="accent2"/>
                    </a:gs>
                  </a:gsLst>
                  <a:lin ang="5400000" scaled="1"/>
                </a:gradFill>
                <a:ea typeface="Roboto Medium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Insert Slide Title Here</a:t>
            </a:r>
          </a:p>
        </p:txBody>
      </p:sp>
      <p:sp>
        <p:nvSpPr>
          <p:cNvPr id="54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43692" y="406154"/>
            <a:ext cx="3020193" cy="156073"/>
          </a:xfrm>
        </p:spPr>
        <p:txBody>
          <a:bodyPr vert="horz" wrap="square" lIns="0" tIns="0" rIns="0" bIns="0" rtlCol="0">
            <a:normAutofit/>
          </a:bodyPr>
          <a:lstStyle>
            <a:lvl1pPr marL="230712" indent="-230712">
              <a:buNone/>
              <a:defRPr lang="id-ID" sz="933" kern="0" spc="200" dirty="0">
                <a:gradFill>
                  <a:gsLst>
                    <a:gs pos="28763">
                      <a:schemeClr val="bg1">
                        <a:lumMod val="50000"/>
                      </a:schemeClr>
                    </a:gs>
                    <a:gs pos="15860">
                      <a:schemeClr val="bg1">
                        <a:lumMod val="50000"/>
                      </a:schemeClr>
                    </a:gs>
                  </a:gsLst>
                  <a:lin ang="5400000" scaled="1"/>
                </a:gradFill>
                <a:ea typeface="Roboto Light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INSERT SECTION</a:t>
            </a:r>
            <a:endParaRPr lang="id-ID" dirty="0"/>
          </a:p>
        </p:txBody>
      </p:sp>
      <p:sp>
        <p:nvSpPr>
          <p:cNvPr id="55" name="Text Placeholder 4"/>
          <p:cNvSpPr>
            <a:spLocks noGrp="1"/>
          </p:cNvSpPr>
          <p:nvPr>
            <p:ph type="body" sz="quarter" idx="40"/>
          </p:nvPr>
        </p:nvSpPr>
        <p:spPr>
          <a:xfrm>
            <a:off x="630991" y="945856"/>
            <a:ext cx="10892143" cy="258532"/>
          </a:xfrm>
        </p:spPr>
        <p:txBody>
          <a:bodyPr/>
          <a:lstStyle>
            <a:lvl1pPr marL="0" indent="0">
              <a:buNone/>
              <a:defRPr sz="1200" spc="40" baseline="0">
                <a:gradFill>
                  <a:gsLst>
                    <a:gs pos="2419">
                      <a:schemeClr val="bg1">
                        <a:lumMod val="50000"/>
                      </a:schemeClr>
                    </a:gs>
                    <a:gs pos="8000">
                      <a:schemeClr val="bg1">
                        <a:lumMod val="50000"/>
                      </a:schemeClr>
                    </a:gs>
                  </a:gsLst>
                  <a:lin ang="5400000" scaled="0"/>
                </a:gradFill>
              </a:defRPr>
            </a:lvl1pPr>
            <a:lvl2pPr marL="230710" indent="0">
              <a:buNone/>
              <a:defRPr/>
            </a:lvl2pPr>
            <a:lvl3pPr marL="431789" indent="0">
              <a:buNone/>
              <a:defRPr/>
            </a:lvl3pPr>
            <a:lvl4pPr marL="609585" indent="0">
              <a:buNone/>
              <a:defRPr/>
            </a:lvl4pPr>
            <a:lvl5pPr marL="791614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00971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 userDrawn="1"/>
        </p:nvSpPr>
        <p:spPr>
          <a:xfrm>
            <a:off x="11536229" y="6303057"/>
            <a:ext cx="301752" cy="298739"/>
          </a:xfrm>
          <a:prstGeom prst="roundRect">
            <a:avLst>
              <a:gd name="adj" fmla="val 50000"/>
            </a:avLst>
          </a:prstGeom>
          <a:solidFill>
            <a:srgbClr val="007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1567" y="6257743"/>
            <a:ext cx="431079" cy="389083"/>
          </a:xfrm>
        </p:spPr>
        <p:txBody>
          <a:bodyPr lIns="0" tIns="0" rIns="0" bIns="0"/>
          <a:lstStyle>
            <a:lvl1pPr algn="ctr">
              <a:defRPr sz="933">
                <a:gradFill>
                  <a:gsLst>
                    <a:gs pos="7258">
                      <a:schemeClr val="bg1"/>
                    </a:gs>
                    <a:gs pos="19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fld id="{FCEE2C88-6C8F-484D-AF69-578F576B1F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2" name="Picture Placeholder 2"/>
          <p:cNvSpPr>
            <a:spLocks noGrp="1"/>
          </p:cNvSpPr>
          <p:nvPr>
            <p:ph type="pic" idx="16"/>
          </p:nvPr>
        </p:nvSpPr>
        <p:spPr>
          <a:xfrm>
            <a:off x="1743350" y="1206228"/>
            <a:ext cx="923433" cy="923433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3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1154591" y="2249907"/>
            <a:ext cx="2100948" cy="17227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000" b="1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1154589" y="2444215"/>
            <a:ext cx="2100952" cy="38653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900" i="0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5" name="Picture Placeholder 2"/>
          <p:cNvSpPr>
            <a:spLocks noGrp="1"/>
          </p:cNvSpPr>
          <p:nvPr>
            <p:ph type="pic" idx="19"/>
          </p:nvPr>
        </p:nvSpPr>
        <p:spPr>
          <a:xfrm>
            <a:off x="4331805" y="1206228"/>
            <a:ext cx="923433" cy="923433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6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3743047" y="2249907"/>
            <a:ext cx="2100948" cy="17227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000" b="1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3743044" y="2444215"/>
            <a:ext cx="2100952" cy="38653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900" i="0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Picture Placeholder 2"/>
          <p:cNvSpPr>
            <a:spLocks noGrp="1"/>
          </p:cNvSpPr>
          <p:nvPr>
            <p:ph type="pic" idx="22"/>
          </p:nvPr>
        </p:nvSpPr>
        <p:spPr>
          <a:xfrm>
            <a:off x="6920261" y="1206228"/>
            <a:ext cx="923433" cy="923433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6331502" y="2249907"/>
            <a:ext cx="2100948" cy="17227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000" b="1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10"/>
          <p:cNvSpPr>
            <a:spLocks noGrp="1"/>
          </p:cNvSpPr>
          <p:nvPr>
            <p:ph type="body" sz="quarter" idx="24"/>
          </p:nvPr>
        </p:nvSpPr>
        <p:spPr>
          <a:xfrm>
            <a:off x="6331499" y="2444215"/>
            <a:ext cx="2100952" cy="38653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900" i="0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1" name="Picture Placeholder 2"/>
          <p:cNvSpPr>
            <a:spLocks noGrp="1"/>
          </p:cNvSpPr>
          <p:nvPr>
            <p:ph type="pic" idx="25"/>
          </p:nvPr>
        </p:nvSpPr>
        <p:spPr>
          <a:xfrm>
            <a:off x="9508716" y="1206228"/>
            <a:ext cx="923433" cy="923433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2" name="Text Placeholder 10"/>
          <p:cNvSpPr>
            <a:spLocks noGrp="1"/>
          </p:cNvSpPr>
          <p:nvPr>
            <p:ph type="body" sz="quarter" idx="26"/>
          </p:nvPr>
        </p:nvSpPr>
        <p:spPr>
          <a:xfrm>
            <a:off x="8919957" y="2249907"/>
            <a:ext cx="2100948" cy="17227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000" b="1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3" name="Text Placeholder 10"/>
          <p:cNvSpPr>
            <a:spLocks noGrp="1"/>
          </p:cNvSpPr>
          <p:nvPr>
            <p:ph type="body" sz="quarter" idx="27"/>
          </p:nvPr>
        </p:nvSpPr>
        <p:spPr>
          <a:xfrm>
            <a:off x="8919955" y="2444215"/>
            <a:ext cx="2100952" cy="38653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900" i="0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Picture Placeholder 2"/>
          <p:cNvSpPr>
            <a:spLocks noGrp="1"/>
          </p:cNvSpPr>
          <p:nvPr>
            <p:ph type="pic" idx="40"/>
          </p:nvPr>
        </p:nvSpPr>
        <p:spPr>
          <a:xfrm>
            <a:off x="1743350" y="2844268"/>
            <a:ext cx="923433" cy="923433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5" name="Text Placeholder 10"/>
          <p:cNvSpPr>
            <a:spLocks noGrp="1"/>
          </p:cNvSpPr>
          <p:nvPr>
            <p:ph type="body" sz="quarter" idx="41"/>
          </p:nvPr>
        </p:nvSpPr>
        <p:spPr>
          <a:xfrm>
            <a:off x="1154591" y="3887947"/>
            <a:ext cx="2100948" cy="17227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000" b="1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10"/>
          <p:cNvSpPr>
            <a:spLocks noGrp="1"/>
          </p:cNvSpPr>
          <p:nvPr>
            <p:ph type="body" sz="quarter" idx="42"/>
          </p:nvPr>
        </p:nvSpPr>
        <p:spPr>
          <a:xfrm>
            <a:off x="1154589" y="4082255"/>
            <a:ext cx="2100952" cy="38653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900" i="0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7" name="Picture Placeholder 2"/>
          <p:cNvSpPr>
            <a:spLocks noGrp="1"/>
          </p:cNvSpPr>
          <p:nvPr>
            <p:ph type="pic" idx="43"/>
          </p:nvPr>
        </p:nvSpPr>
        <p:spPr>
          <a:xfrm>
            <a:off x="4331805" y="2844268"/>
            <a:ext cx="923433" cy="923433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8" name="Text Placeholder 10"/>
          <p:cNvSpPr>
            <a:spLocks noGrp="1"/>
          </p:cNvSpPr>
          <p:nvPr>
            <p:ph type="body" sz="quarter" idx="44"/>
          </p:nvPr>
        </p:nvSpPr>
        <p:spPr>
          <a:xfrm>
            <a:off x="3743047" y="3887947"/>
            <a:ext cx="2100948" cy="17227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000" b="1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10"/>
          <p:cNvSpPr>
            <a:spLocks noGrp="1"/>
          </p:cNvSpPr>
          <p:nvPr>
            <p:ph type="body" sz="quarter" idx="45"/>
          </p:nvPr>
        </p:nvSpPr>
        <p:spPr>
          <a:xfrm>
            <a:off x="3743044" y="4082255"/>
            <a:ext cx="2100952" cy="38653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900" i="0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Picture Placeholder 2"/>
          <p:cNvSpPr>
            <a:spLocks noGrp="1"/>
          </p:cNvSpPr>
          <p:nvPr>
            <p:ph type="pic" idx="46"/>
          </p:nvPr>
        </p:nvSpPr>
        <p:spPr>
          <a:xfrm>
            <a:off x="6920261" y="2844268"/>
            <a:ext cx="923433" cy="923433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1" name="Text Placeholder 10"/>
          <p:cNvSpPr>
            <a:spLocks noGrp="1"/>
          </p:cNvSpPr>
          <p:nvPr>
            <p:ph type="body" sz="quarter" idx="47"/>
          </p:nvPr>
        </p:nvSpPr>
        <p:spPr>
          <a:xfrm>
            <a:off x="6331502" y="3887947"/>
            <a:ext cx="2100948" cy="17227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000" b="1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10"/>
          <p:cNvSpPr>
            <a:spLocks noGrp="1"/>
          </p:cNvSpPr>
          <p:nvPr>
            <p:ph type="body" sz="quarter" idx="48"/>
          </p:nvPr>
        </p:nvSpPr>
        <p:spPr>
          <a:xfrm>
            <a:off x="6331499" y="4082255"/>
            <a:ext cx="2100952" cy="38653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900" i="0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3" name="Picture Placeholder 2"/>
          <p:cNvSpPr>
            <a:spLocks noGrp="1"/>
          </p:cNvSpPr>
          <p:nvPr>
            <p:ph type="pic" idx="49"/>
          </p:nvPr>
        </p:nvSpPr>
        <p:spPr>
          <a:xfrm>
            <a:off x="9508716" y="2844268"/>
            <a:ext cx="923433" cy="923433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4" name="Text Placeholder 10"/>
          <p:cNvSpPr>
            <a:spLocks noGrp="1"/>
          </p:cNvSpPr>
          <p:nvPr>
            <p:ph type="body" sz="quarter" idx="50"/>
          </p:nvPr>
        </p:nvSpPr>
        <p:spPr>
          <a:xfrm>
            <a:off x="8919957" y="3887947"/>
            <a:ext cx="2100948" cy="17227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000" b="1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5" name="Text Placeholder 10"/>
          <p:cNvSpPr>
            <a:spLocks noGrp="1"/>
          </p:cNvSpPr>
          <p:nvPr>
            <p:ph type="body" sz="quarter" idx="51"/>
          </p:nvPr>
        </p:nvSpPr>
        <p:spPr>
          <a:xfrm>
            <a:off x="8919955" y="4082255"/>
            <a:ext cx="2100952" cy="38653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900" i="0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Picture Placeholder 2"/>
          <p:cNvSpPr>
            <a:spLocks noGrp="1"/>
          </p:cNvSpPr>
          <p:nvPr>
            <p:ph type="pic" idx="52"/>
          </p:nvPr>
        </p:nvSpPr>
        <p:spPr>
          <a:xfrm>
            <a:off x="1743350" y="4478492"/>
            <a:ext cx="923433" cy="923433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7" name="Text Placeholder 10"/>
          <p:cNvSpPr>
            <a:spLocks noGrp="1"/>
          </p:cNvSpPr>
          <p:nvPr>
            <p:ph type="body" sz="quarter" idx="53"/>
          </p:nvPr>
        </p:nvSpPr>
        <p:spPr>
          <a:xfrm>
            <a:off x="1154591" y="5522171"/>
            <a:ext cx="2100948" cy="17227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000" b="1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8" name="Text Placeholder 10"/>
          <p:cNvSpPr>
            <a:spLocks noGrp="1"/>
          </p:cNvSpPr>
          <p:nvPr>
            <p:ph type="body" sz="quarter" idx="54"/>
          </p:nvPr>
        </p:nvSpPr>
        <p:spPr>
          <a:xfrm>
            <a:off x="1154589" y="5716479"/>
            <a:ext cx="2100952" cy="38653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900" i="0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Picture Placeholder 2"/>
          <p:cNvSpPr>
            <a:spLocks noGrp="1"/>
          </p:cNvSpPr>
          <p:nvPr>
            <p:ph type="pic" idx="55"/>
          </p:nvPr>
        </p:nvSpPr>
        <p:spPr>
          <a:xfrm>
            <a:off x="4331805" y="4478492"/>
            <a:ext cx="923433" cy="923433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0" name="Text Placeholder 10"/>
          <p:cNvSpPr>
            <a:spLocks noGrp="1"/>
          </p:cNvSpPr>
          <p:nvPr>
            <p:ph type="body" sz="quarter" idx="56"/>
          </p:nvPr>
        </p:nvSpPr>
        <p:spPr>
          <a:xfrm>
            <a:off x="3743047" y="5522171"/>
            <a:ext cx="2100948" cy="17227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000" b="1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1" name="Text Placeholder 10"/>
          <p:cNvSpPr>
            <a:spLocks noGrp="1"/>
          </p:cNvSpPr>
          <p:nvPr>
            <p:ph type="body" sz="quarter" idx="57"/>
          </p:nvPr>
        </p:nvSpPr>
        <p:spPr>
          <a:xfrm>
            <a:off x="3743044" y="5716479"/>
            <a:ext cx="2100952" cy="38653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900" i="0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2" name="Picture Placeholder 2"/>
          <p:cNvSpPr>
            <a:spLocks noGrp="1"/>
          </p:cNvSpPr>
          <p:nvPr>
            <p:ph type="pic" idx="58"/>
          </p:nvPr>
        </p:nvSpPr>
        <p:spPr>
          <a:xfrm>
            <a:off x="6920261" y="4478492"/>
            <a:ext cx="923433" cy="923433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3" name="Text Placeholder 10"/>
          <p:cNvSpPr>
            <a:spLocks noGrp="1"/>
          </p:cNvSpPr>
          <p:nvPr>
            <p:ph type="body" sz="quarter" idx="59"/>
          </p:nvPr>
        </p:nvSpPr>
        <p:spPr>
          <a:xfrm>
            <a:off x="6331502" y="5522171"/>
            <a:ext cx="2100948" cy="17227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000" b="1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4" name="Text Placeholder 10"/>
          <p:cNvSpPr>
            <a:spLocks noGrp="1"/>
          </p:cNvSpPr>
          <p:nvPr>
            <p:ph type="body" sz="quarter" idx="60"/>
          </p:nvPr>
        </p:nvSpPr>
        <p:spPr>
          <a:xfrm>
            <a:off x="6331499" y="5716479"/>
            <a:ext cx="2100952" cy="38653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900" i="0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5" name="Picture Placeholder 2"/>
          <p:cNvSpPr>
            <a:spLocks noGrp="1"/>
          </p:cNvSpPr>
          <p:nvPr>
            <p:ph type="pic" idx="61"/>
          </p:nvPr>
        </p:nvSpPr>
        <p:spPr>
          <a:xfrm>
            <a:off x="9508716" y="4478492"/>
            <a:ext cx="923433" cy="923433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6" name="Text Placeholder 10"/>
          <p:cNvSpPr>
            <a:spLocks noGrp="1"/>
          </p:cNvSpPr>
          <p:nvPr>
            <p:ph type="body" sz="quarter" idx="62"/>
          </p:nvPr>
        </p:nvSpPr>
        <p:spPr>
          <a:xfrm>
            <a:off x="8919957" y="5522171"/>
            <a:ext cx="2100948" cy="17227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1000" b="1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7" name="Text Placeholder 10"/>
          <p:cNvSpPr>
            <a:spLocks noGrp="1"/>
          </p:cNvSpPr>
          <p:nvPr>
            <p:ph type="body" sz="quarter" idx="63"/>
          </p:nvPr>
        </p:nvSpPr>
        <p:spPr>
          <a:xfrm>
            <a:off x="8919955" y="5716479"/>
            <a:ext cx="2100952" cy="38653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None/>
              <a:defRPr sz="900" i="0">
                <a:gradFill>
                  <a:gsLst>
                    <a:gs pos="28763">
                      <a:schemeClr val="tx1"/>
                    </a:gs>
                    <a:gs pos="15860">
                      <a:schemeClr val="tx1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2" indent="0">
              <a:buNone/>
              <a:defRPr sz="900"/>
            </a:lvl2pPr>
            <a:lvl3pPr marL="685766" indent="0">
              <a:buNone/>
              <a:defRPr sz="900"/>
            </a:lvl3pPr>
            <a:lvl4pPr marL="1028649" indent="0">
              <a:buNone/>
              <a:defRPr sz="900"/>
            </a:lvl4pPr>
            <a:lvl5pPr marL="1371532" indent="0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30991" y="604125"/>
            <a:ext cx="10905240" cy="304623"/>
          </a:xfrm>
        </p:spPr>
        <p:txBody>
          <a:bodyPr vert="horz" wrap="square" lIns="0" tIns="0" rIns="0" bIns="0" rtlCol="0">
            <a:noAutofit/>
          </a:bodyPr>
          <a:lstStyle>
            <a:lvl1pPr marL="380990" indent="-380990">
              <a:buFont typeface="Arial" panose="020B0604020202020204" pitchFamily="34" charset="0"/>
              <a:buNone/>
              <a:defRPr lang="id-ID" sz="2400" b="0" kern="0" spc="0" baseline="0" dirty="0">
                <a:gradFill>
                  <a:gsLst>
                    <a:gs pos="2419">
                      <a:schemeClr val="accent2"/>
                    </a:gs>
                    <a:gs pos="7000">
                      <a:schemeClr val="accent2"/>
                    </a:gs>
                  </a:gsLst>
                  <a:lin ang="5400000" scaled="1"/>
                </a:gradFill>
                <a:ea typeface="Roboto Medium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Insert Slide Title Here</a:t>
            </a:r>
          </a:p>
        </p:txBody>
      </p:sp>
      <p:sp>
        <p:nvSpPr>
          <p:cNvPr id="45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43692" y="406154"/>
            <a:ext cx="3020193" cy="156073"/>
          </a:xfrm>
        </p:spPr>
        <p:txBody>
          <a:bodyPr vert="horz" wrap="square" lIns="0" tIns="0" rIns="0" bIns="0" rtlCol="0">
            <a:normAutofit/>
          </a:bodyPr>
          <a:lstStyle>
            <a:lvl1pPr marL="230712" indent="-230712">
              <a:buNone/>
              <a:defRPr lang="id-ID" sz="933" kern="0" spc="200" dirty="0">
                <a:gradFill>
                  <a:gsLst>
                    <a:gs pos="28763">
                      <a:schemeClr val="bg1">
                        <a:lumMod val="50000"/>
                      </a:schemeClr>
                    </a:gs>
                    <a:gs pos="15860">
                      <a:schemeClr val="bg1">
                        <a:lumMod val="50000"/>
                      </a:schemeClr>
                    </a:gs>
                  </a:gsLst>
                  <a:lin ang="5400000" scaled="1"/>
                </a:gradFill>
                <a:ea typeface="Roboto Light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INSERT SECTION</a:t>
            </a:r>
            <a:endParaRPr lang="id-ID" dirty="0"/>
          </a:p>
        </p:txBody>
      </p:sp>
      <p:sp>
        <p:nvSpPr>
          <p:cNvPr id="46" name="Text Placeholder 4"/>
          <p:cNvSpPr>
            <a:spLocks noGrp="1"/>
          </p:cNvSpPr>
          <p:nvPr>
            <p:ph type="body" sz="quarter" idx="64"/>
          </p:nvPr>
        </p:nvSpPr>
        <p:spPr>
          <a:xfrm>
            <a:off x="630991" y="945856"/>
            <a:ext cx="10892143" cy="258532"/>
          </a:xfrm>
        </p:spPr>
        <p:txBody>
          <a:bodyPr/>
          <a:lstStyle>
            <a:lvl1pPr marL="0" indent="0">
              <a:buNone/>
              <a:defRPr sz="1200" spc="40" baseline="0">
                <a:gradFill>
                  <a:gsLst>
                    <a:gs pos="2419">
                      <a:schemeClr val="bg1">
                        <a:lumMod val="50000"/>
                      </a:schemeClr>
                    </a:gs>
                    <a:gs pos="8000">
                      <a:schemeClr val="bg1">
                        <a:lumMod val="50000"/>
                      </a:schemeClr>
                    </a:gs>
                  </a:gsLst>
                  <a:lin ang="5400000" scaled="0"/>
                </a:gradFill>
              </a:defRPr>
            </a:lvl1pPr>
            <a:lvl2pPr marL="230710" indent="0">
              <a:buNone/>
              <a:defRPr/>
            </a:lvl2pPr>
            <a:lvl3pPr marL="431789" indent="0">
              <a:buNone/>
              <a:defRPr/>
            </a:lvl3pPr>
            <a:lvl4pPr marL="609585" indent="0">
              <a:buNone/>
              <a:defRPr/>
            </a:lvl4pPr>
            <a:lvl5pPr marL="791614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69590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125634" y="1678518"/>
            <a:ext cx="4332817" cy="31393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>
            <a:off x="11536229" y="6303057"/>
            <a:ext cx="301752" cy="298739"/>
          </a:xfrm>
          <a:prstGeom prst="roundRect">
            <a:avLst>
              <a:gd name="adj" fmla="val 50000"/>
            </a:avLst>
          </a:prstGeom>
          <a:solidFill>
            <a:srgbClr val="007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1567" y="6257743"/>
            <a:ext cx="431079" cy="389083"/>
          </a:xfrm>
        </p:spPr>
        <p:txBody>
          <a:bodyPr lIns="0" tIns="0" rIns="0" bIns="0"/>
          <a:lstStyle>
            <a:lvl1pPr algn="ctr">
              <a:defRPr sz="933">
                <a:gradFill>
                  <a:gsLst>
                    <a:gs pos="7258">
                      <a:schemeClr val="bg1"/>
                    </a:gs>
                    <a:gs pos="19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fld id="{FCEE2C88-6C8F-484D-AF69-578F576B1F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30991" y="604125"/>
            <a:ext cx="10905240" cy="304623"/>
          </a:xfrm>
        </p:spPr>
        <p:txBody>
          <a:bodyPr vert="horz" wrap="square" lIns="0" tIns="0" rIns="0" bIns="0" rtlCol="0">
            <a:noAutofit/>
          </a:bodyPr>
          <a:lstStyle>
            <a:lvl1pPr marL="380990" indent="-380990">
              <a:buFont typeface="Arial" panose="020B0604020202020204" pitchFamily="34" charset="0"/>
              <a:buNone/>
              <a:defRPr lang="id-ID" sz="2400" b="0" kern="0" spc="0" baseline="0" dirty="0">
                <a:gradFill>
                  <a:gsLst>
                    <a:gs pos="2419">
                      <a:schemeClr val="accent2"/>
                    </a:gs>
                    <a:gs pos="7000">
                      <a:schemeClr val="accent2"/>
                    </a:gs>
                  </a:gsLst>
                  <a:lin ang="5400000" scaled="1"/>
                </a:gradFill>
                <a:ea typeface="Roboto Medium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Insert Slide Title Here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43692" y="406154"/>
            <a:ext cx="3020193" cy="156073"/>
          </a:xfrm>
        </p:spPr>
        <p:txBody>
          <a:bodyPr vert="horz" wrap="square" lIns="0" tIns="0" rIns="0" bIns="0" rtlCol="0">
            <a:normAutofit/>
          </a:bodyPr>
          <a:lstStyle>
            <a:lvl1pPr marL="230712" indent="-230712">
              <a:buNone/>
              <a:defRPr lang="id-ID" sz="933" kern="0" spc="200" dirty="0">
                <a:gradFill>
                  <a:gsLst>
                    <a:gs pos="28763">
                      <a:schemeClr val="bg1">
                        <a:lumMod val="50000"/>
                      </a:schemeClr>
                    </a:gs>
                    <a:gs pos="15860">
                      <a:schemeClr val="bg1">
                        <a:lumMod val="50000"/>
                      </a:schemeClr>
                    </a:gs>
                  </a:gsLst>
                  <a:lin ang="5400000" scaled="1"/>
                </a:gradFill>
                <a:ea typeface="Roboto Light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INSERT SECTION</a:t>
            </a:r>
            <a:endParaRPr lang="id-ID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30991" y="945856"/>
            <a:ext cx="10892143" cy="258532"/>
          </a:xfrm>
        </p:spPr>
        <p:txBody>
          <a:bodyPr/>
          <a:lstStyle>
            <a:lvl1pPr marL="0" indent="0">
              <a:buNone/>
              <a:defRPr sz="1200" spc="40" baseline="0">
                <a:gradFill>
                  <a:gsLst>
                    <a:gs pos="2419">
                      <a:schemeClr val="bg1">
                        <a:lumMod val="50000"/>
                      </a:schemeClr>
                    </a:gs>
                    <a:gs pos="8000">
                      <a:schemeClr val="bg1">
                        <a:lumMod val="50000"/>
                      </a:schemeClr>
                    </a:gs>
                  </a:gsLst>
                  <a:lin ang="5400000" scaled="0"/>
                </a:gradFill>
              </a:defRPr>
            </a:lvl1pPr>
            <a:lvl2pPr marL="230710" indent="0">
              <a:buNone/>
              <a:defRPr/>
            </a:lvl2pPr>
            <a:lvl3pPr marL="431789" indent="0">
              <a:buNone/>
              <a:defRPr/>
            </a:lvl3pPr>
            <a:lvl4pPr marL="609585" indent="0">
              <a:buNone/>
              <a:defRPr/>
            </a:lvl4pPr>
            <a:lvl5pPr marL="791614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355658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0" y="1"/>
            <a:ext cx="12192000" cy="3139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1567" y="6257743"/>
            <a:ext cx="431079" cy="389083"/>
          </a:xfrm>
        </p:spPr>
        <p:txBody>
          <a:bodyPr lIns="0" tIns="0" rIns="0" bIns="0"/>
          <a:lstStyle>
            <a:lvl1pPr algn="ctr">
              <a:defRPr sz="1000">
                <a:gradFill>
                  <a:gsLst>
                    <a:gs pos="7258">
                      <a:schemeClr val="bg1"/>
                    </a:gs>
                    <a:gs pos="19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fld id="{FCEE2C88-6C8F-484D-AF69-578F576B1F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406159" y="6416372"/>
            <a:ext cx="1249701" cy="169277"/>
          </a:xfrm>
          <a:prstGeom prst="rect">
            <a:avLst/>
          </a:prstGeom>
          <a:noFill/>
        </p:spPr>
        <p:txBody>
          <a:bodyPr wrap="none" lIns="0" bIns="0" rtlCol="0" anchor="b" anchorCtr="0">
            <a:spAutoFit/>
          </a:bodyPr>
          <a:lstStyle/>
          <a:p>
            <a:pPr marL="0" algn="l" defTabSz="914317" rtl="0" eaLnBrk="1" latinLnBrk="0" hangingPunct="1"/>
            <a:r>
              <a:rPr lang="en-AU" sz="800" kern="1200" spc="100" baseline="0" dirty="0">
                <a:gradFill>
                  <a:gsLst>
                    <a:gs pos="7258">
                      <a:schemeClr val="bg1"/>
                    </a:gs>
                    <a:gs pos="19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Learn. Grow. Lead. </a:t>
            </a:r>
          </a:p>
        </p:txBody>
      </p:sp>
    </p:spTree>
    <p:extLst>
      <p:ext uri="{BB962C8B-B14F-4D97-AF65-F5344CB8AC3E}">
        <p14:creationId xmlns:p14="http://schemas.microsoft.com/office/powerpoint/2010/main" val="10149099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LENT STATEMENT 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0" y="1"/>
            <a:ext cx="12192000" cy="3139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1567" y="6257743"/>
            <a:ext cx="431079" cy="389083"/>
          </a:xfrm>
        </p:spPr>
        <p:txBody>
          <a:bodyPr lIns="0" tIns="0" rIns="0" bIns="0"/>
          <a:lstStyle>
            <a:lvl1pPr algn="ctr">
              <a:defRPr sz="1000">
                <a:gradFill>
                  <a:gsLst>
                    <a:gs pos="7258">
                      <a:schemeClr val="bg1"/>
                    </a:gs>
                    <a:gs pos="19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fld id="{FCEE2C88-6C8F-484D-AF69-578F576B1F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406159" y="6416372"/>
            <a:ext cx="1249701" cy="169277"/>
          </a:xfrm>
          <a:prstGeom prst="rect">
            <a:avLst/>
          </a:prstGeom>
          <a:noFill/>
        </p:spPr>
        <p:txBody>
          <a:bodyPr wrap="none" lIns="0" bIns="0" rtlCol="0" anchor="b" anchorCtr="0">
            <a:spAutoFit/>
          </a:bodyPr>
          <a:lstStyle/>
          <a:p>
            <a:pPr marL="0" algn="l" defTabSz="914317" rtl="0" eaLnBrk="1" latinLnBrk="0" hangingPunct="1"/>
            <a:r>
              <a:rPr lang="en-AU" sz="800" kern="1200" spc="100" baseline="0" dirty="0">
                <a:gradFill>
                  <a:gsLst>
                    <a:gs pos="7258">
                      <a:schemeClr val="bg1"/>
                    </a:gs>
                    <a:gs pos="19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Learn. Grow. Lead. 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5419449" y="6436826"/>
            <a:ext cx="1365758" cy="148823"/>
          </a:xfrm>
          <a:prstGeom prst="rect">
            <a:avLst/>
          </a:prstGeom>
          <a:noFill/>
        </p:spPr>
        <p:txBody>
          <a:bodyPr wrap="none" lIns="0" rIns="0" bIns="0" rtlCol="0" anchor="b" anchorCtr="0">
            <a:spAutoFit/>
          </a:bodyPr>
          <a:lstStyle/>
          <a:p>
            <a:pPr algn="ctr" defTabSz="914317"/>
            <a:r>
              <a:rPr lang="en-AU" sz="667" spc="100" dirty="0">
                <a:gradFill>
                  <a:gsLst>
                    <a:gs pos="32258">
                      <a:schemeClr val="bg1"/>
                    </a:gs>
                    <a:gs pos="20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FOR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412679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perator_L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AEF1D7-8364-B045-B7FC-26B35542A235}"/>
              </a:ext>
            </a:extLst>
          </p:cNvPr>
          <p:cNvCxnSpPr>
            <a:cxnSpLocks/>
          </p:cNvCxnSpPr>
          <p:nvPr userDrawn="1"/>
        </p:nvCxnSpPr>
        <p:spPr>
          <a:xfrm>
            <a:off x="787499" y="2710651"/>
            <a:ext cx="517868" cy="0"/>
          </a:xfrm>
          <a:prstGeom prst="line">
            <a:avLst/>
          </a:prstGeom>
          <a:ln w="38100">
            <a:solidFill>
              <a:srgbClr val="1EE2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BD019B-393B-DF4B-9204-116FC28254D3}"/>
              </a:ext>
            </a:extLst>
          </p:cNvPr>
          <p:cNvSpPr txBox="1">
            <a:spLocks/>
          </p:cNvSpPr>
          <p:nvPr userDrawn="1"/>
        </p:nvSpPr>
        <p:spPr>
          <a:xfrm>
            <a:off x="11622883" y="6350885"/>
            <a:ext cx="282436" cy="13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800" b="1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P</a:t>
            </a:r>
            <a:fld id="{200AC097-6CAB-F840-9F58-D17F1725F5C7}" type="slidenum">
              <a:rPr lang="en-GB" sz="800" b="1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pPr marL="0" indent="0" algn="r">
                <a:lnSpc>
                  <a:spcPct val="120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3A5072"/>
                </a:buClr>
                <a:buNone/>
              </a:pPr>
              <a:t>‹#›</a:t>
            </a:fld>
            <a:endParaRPr lang="en-GB" sz="800" b="1" i="0">
              <a:solidFill>
                <a:schemeClr val="bg2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67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9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6096000" y="0"/>
            <a:ext cx="6096000" cy="31393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 algn="ctr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1567" y="6257743"/>
            <a:ext cx="431079" cy="389083"/>
          </a:xfrm>
        </p:spPr>
        <p:txBody>
          <a:bodyPr lIns="0" tIns="0" rIns="0" bIns="0"/>
          <a:lstStyle>
            <a:lvl1pPr algn="ctr">
              <a:defRPr sz="1000">
                <a:gradFill>
                  <a:gsLst>
                    <a:gs pos="7258">
                      <a:schemeClr val="bg1"/>
                    </a:gs>
                    <a:gs pos="19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fld id="{FCEE2C88-6C8F-484D-AF69-578F576B1F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30992" y="604125"/>
            <a:ext cx="4991673" cy="304623"/>
          </a:xfrm>
        </p:spPr>
        <p:txBody>
          <a:bodyPr vert="horz" wrap="square" lIns="0" tIns="0" rIns="0" bIns="0" rtlCol="0">
            <a:noAutofit/>
          </a:bodyPr>
          <a:lstStyle>
            <a:lvl1pPr marL="380990" indent="-380990">
              <a:buFont typeface="Arial" panose="020B0604020202020204" pitchFamily="34" charset="0"/>
              <a:buNone/>
              <a:defRPr lang="id-ID" sz="2400" b="0" kern="0" spc="0" baseline="0" dirty="0">
                <a:gradFill>
                  <a:gsLst>
                    <a:gs pos="2419">
                      <a:schemeClr val="accent2"/>
                    </a:gs>
                    <a:gs pos="7000">
                      <a:schemeClr val="accent2"/>
                    </a:gs>
                  </a:gsLst>
                  <a:lin ang="5400000" scaled="1"/>
                </a:gradFill>
                <a:ea typeface="Roboto Medium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Insert Slide Title Here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43692" y="406154"/>
            <a:ext cx="3020193" cy="156073"/>
          </a:xfrm>
        </p:spPr>
        <p:txBody>
          <a:bodyPr vert="horz" wrap="square" lIns="0" tIns="0" rIns="0" bIns="0" rtlCol="0">
            <a:normAutofit/>
          </a:bodyPr>
          <a:lstStyle>
            <a:lvl1pPr marL="230712" indent="-230712">
              <a:buNone/>
              <a:defRPr lang="id-ID" sz="933" kern="0" spc="200" dirty="0">
                <a:gradFill>
                  <a:gsLst>
                    <a:gs pos="28763">
                      <a:schemeClr val="bg1">
                        <a:lumMod val="50000"/>
                      </a:schemeClr>
                    </a:gs>
                    <a:gs pos="15860">
                      <a:schemeClr val="bg1">
                        <a:lumMod val="50000"/>
                      </a:schemeClr>
                    </a:gs>
                  </a:gsLst>
                  <a:lin ang="5400000" scaled="1"/>
                </a:gradFill>
                <a:ea typeface="Roboto Light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INSERT SECTION</a:t>
            </a:r>
            <a:endParaRPr lang="id-ID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630993" y="945856"/>
            <a:ext cx="4991673" cy="258532"/>
          </a:xfrm>
        </p:spPr>
        <p:txBody>
          <a:bodyPr/>
          <a:lstStyle>
            <a:lvl1pPr marL="0" indent="0">
              <a:buNone/>
              <a:defRPr sz="1200" spc="40" baseline="0">
                <a:gradFill>
                  <a:gsLst>
                    <a:gs pos="2419">
                      <a:schemeClr val="bg1">
                        <a:lumMod val="50000"/>
                      </a:schemeClr>
                    </a:gs>
                    <a:gs pos="8000">
                      <a:schemeClr val="bg1">
                        <a:lumMod val="50000"/>
                      </a:schemeClr>
                    </a:gs>
                  </a:gsLst>
                  <a:lin ang="5400000" scaled="0"/>
                </a:gradFill>
              </a:defRPr>
            </a:lvl1pPr>
            <a:lvl2pPr marL="230710" indent="0">
              <a:buNone/>
              <a:defRPr/>
            </a:lvl2pPr>
            <a:lvl3pPr marL="431789" indent="0">
              <a:buNone/>
              <a:defRPr/>
            </a:lvl3pPr>
            <a:lvl4pPr marL="609585" indent="0">
              <a:buNone/>
              <a:defRPr/>
            </a:lvl4pPr>
            <a:lvl5pPr marL="791614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06159" y="6425679"/>
            <a:ext cx="1249701" cy="169277"/>
          </a:xfrm>
          <a:prstGeom prst="rect">
            <a:avLst/>
          </a:prstGeom>
          <a:noFill/>
        </p:spPr>
        <p:txBody>
          <a:bodyPr wrap="none" lIns="0" bIns="0" rtlCol="0" anchor="b" anchorCtr="0">
            <a:spAutoFit/>
          </a:bodyPr>
          <a:lstStyle/>
          <a:p>
            <a:pPr marL="0" algn="l" defTabSz="914317" rtl="0" eaLnBrk="1" latinLnBrk="0" hangingPunct="1"/>
            <a:r>
              <a:rPr lang="en-AU" sz="800" kern="1200" spc="100" baseline="0" dirty="0">
                <a:gradFill>
                  <a:gsLst>
                    <a:gs pos="7258">
                      <a:srgbClr val="006DD0"/>
                    </a:gs>
                    <a:gs pos="19000">
                      <a:srgbClr val="006DD0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Learn. Grow. Lead. </a:t>
            </a:r>
          </a:p>
        </p:txBody>
      </p:sp>
    </p:spTree>
    <p:extLst>
      <p:ext uri="{BB962C8B-B14F-4D97-AF65-F5344CB8AC3E}">
        <p14:creationId xmlns:p14="http://schemas.microsoft.com/office/powerpoint/2010/main" val="38415374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 userDrawn="1"/>
        </p:nvSpPr>
        <p:spPr>
          <a:xfrm>
            <a:off x="11536229" y="6303057"/>
            <a:ext cx="301752" cy="298739"/>
          </a:xfrm>
          <a:prstGeom prst="roundRect">
            <a:avLst>
              <a:gd name="adj" fmla="val 50000"/>
            </a:avLst>
          </a:prstGeom>
          <a:solidFill>
            <a:srgbClr val="007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1567" y="6257743"/>
            <a:ext cx="431079" cy="389083"/>
          </a:xfrm>
        </p:spPr>
        <p:txBody>
          <a:bodyPr lIns="0" tIns="0" rIns="0" bIns="0"/>
          <a:lstStyle>
            <a:lvl1pPr algn="ctr">
              <a:defRPr sz="933">
                <a:gradFill>
                  <a:gsLst>
                    <a:gs pos="7258">
                      <a:schemeClr val="bg1"/>
                    </a:gs>
                    <a:gs pos="19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fld id="{FCEE2C88-6C8F-484D-AF69-578F576B1F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839889" y="1679731"/>
            <a:ext cx="2435403" cy="3139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3540780" y="1679731"/>
            <a:ext cx="2435403" cy="3139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8942560" y="1679731"/>
            <a:ext cx="2435403" cy="3139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9"/>
          </p:nvPr>
        </p:nvSpPr>
        <p:spPr>
          <a:xfrm>
            <a:off x="6241669" y="1679731"/>
            <a:ext cx="2435403" cy="3139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30991" y="604125"/>
            <a:ext cx="10905240" cy="304623"/>
          </a:xfrm>
        </p:spPr>
        <p:txBody>
          <a:bodyPr vert="horz" wrap="square" lIns="0" tIns="0" rIns="0" bIns="0" rtlCol="0">
            <a:noAutofit/>
          </a:bodyPr>
          <a:lstStyle>
            <a:lvl1pPr marL="380990" indent="-380990">
              <a:buFont typeface="Arial" panose="020B0604020202020204" pitchFamily="34" charset="0"/>
              <a:buNone/>
              <a:defRPr lang="id-ID" sz="2400" b="0" kern="0" spc="0" baseline="0" dirty="0">
                <a:gradFill>
                  <a:gsLst>
                    <a:gs pos="2419">
                      <a:schemeClr val="accent2"/>
                    </a:gs>
                    <a:gs pos="7000">
                      <a:schemeClr val="accent2"/>
                    </a:gs>
                  </a:gsLst>
                  <a:lin ang="5400000" scaled="1"/>
                </a:gradFill>
                <a:ea typeface="Roboto Medium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Insert Slide Title Here</a:t>
            </a: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43692" y="406154"/>
            <a:ext cx="3020193" cy="156073"/>
          </a:xfrm>
        </p:spPr>
        <p:txBody>
          <a:bodyPr vert="horz" wrap="square" lIns="0" tIns="0" rIns="0" bIns="0" rtlCol="0">
            <a:normAutofit/>
          </a:bodyPr>
          <a:lstStyle>
            <a:lvl1pPr marL="230712" indent="-230712">
              <a:buNone/>
              <a:defRPr lang="id-ID" sz="933" kern="0" spc="200" dirty="0">
                <a:gradFill>
                  <a:gsLst>
                    <a:gs pos="28763">
                      <a:schemeClr val="bg1">
                        <a:lumMod val="50000"/>
                      </a:schemeClr>
                    </a:gs>
                    <a:gs pos="15860">
                      <a:schemeClr val="bg1">
                        <a:lumMod val="50000"/>
                      </a:schemeClr>
                    </a:gs>
                  </a:gsLst>
                  <a:lin ang="5400000" scaled="1"/>
                </a:gradFill>
                <a:ea typeface="Roboto Light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INSERT SECTION</a:t>
            </a:r>
            <a:endParaRPr lang="id-ID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30991" y="945856"/>
            <a:ext cx="10892143" cy="258532"/>
          </a:xfrm>
        </p:spPr>
        <p:txBody>
          <a:bodyPr/>
          <a:lstStyle>
            <a:lvl1pPr marL="0" indent="0">
              <a:buNone/>
              <a:defRPr sz="1200" spc="40" baseline="0">
                <a:gradFill>
                  <a:gsLst>
                    <a:gs pos="2419">
                      <a:schemeClr val="bg1">
                        <a:lumMod val="50000"/>
                      </a:schemeClr>
                    </a:gs>
                    <a:gs pos="8000">
                      <a:schemeClr val="bg1">
                        <a:lumMod val="50000"/>
                      </a:schemeClr>
                    </a:gs>
                  </a:gsLst>
                  <a:lin ang="5400000" scaled="0"/>
                </a:gradFill>
              </a:defRPr>
            </a:lvl1pPr>
            <a:lvl2pPr marL="230710" indent="0">
              <a:buNone/>
              <a:defRPr/>
            </a:lvl2pPr>
            <a:lvl3pPr marL="431789" indent="0">
              <a:buNone/>
              <a:defRPr/>
            </a:lvl3pPr>
            <a:lvl4pPr marL="609585" indent="0">
              <a:buNone/>
              <a:defRPr/>
            </a:lvl4pPr>
            <a:lvl5pPr marL="791614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81122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 userDrawn="1"/>
        </p:nvSpPr>
        <p:spPr>
          <a:xfrm>
            <a:off x="11536229" y="6303057"/>
            <a:ext cx="301752" cy="298739"/>
          </a:xfrm>
          <a:prstGeom prst="roundRect">
            <a:avLst>
              <a:gd name="adj" fmla="val 50000"/>
            </a:avLst>
          </a:prstGeom>
          <a:solidFill>
            <a:srgbClr val="007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1567" y="6257743"/>
            <a:ext cx="431079" cy="389083"/>
          </a:xfrm>
        </p:spPr>
        <p:txBody>
          <a:bodyPr lIns="0" tIns="0" rIns="0" bIns="0"/>
          <a:lstStyle>
            <a:lvl1pPr algn="ctr">
              <a:defRPr sz="933">
                <a:gradFill>
                  <a:gsLst>
                    <a:gs pos="7258">
                      <a:schemeClr val="bg1"/>
                    </a:gs>
                    <a:gs pos="19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fld id="{FCEE2C88-6C8F-484D-AF69-578F576B1F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910227" y="1539054"/>
            <a:ext cx="2331720" cy="3139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3611117" y="1539054"/>
            <a:ext cx="2331720" cy="3139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9012897" y="1539054"/>
            <a:ext cx="2331720" cy="3139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Picture Placeholder 4"/>
          <p:cNvSpPr>
            <a:spLocks noGrp="1"/>
          </p:cNvSpPr>
          <p:nvPr>
            <p:ph type="pic" sz="quarter" idx="19"/>
          </p:nvPr>
        </p:nvSpPr>
        <p:spPr>
          <a:xfrm>
            <a:off x="6312007" y="1539054"/>
            <a:ext cx="2331720" cy="3139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4"/>
          <p:cNvSpPr>
            <a:spLocks noGrp="1"/>
          </p:cNvSpPr>
          <p:nvPr>
            <p:ph type="pic" sz="quarter" idx="20"/>
          </p:nvPr>
        </p:nvSpPr>
        <p:spPr>
          <a:xfrm>
            <a:off x="910227" y="3760718"/>
            <a:ext cx="2331720" cy="3139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3611117" y="3760718"/>
            <a:ext cx="2331720" cy="3139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4"/>
          <p:cNvSpPr>
            <a:spLocks noGrp="1"/>
          </p:cNvSpPr>
          <p:nvPr>
            <p:ph type="pic" sz="quarter" idx="22"/>
          </p:nvPr>
        </p:nvSpPr>
        <p:spPr>
          <a:xfrm>
            <a:off x="9012897" y="3760718"/>
            <a:ext cx="2331720" cy="3139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4"/>
          <p:cNvSpPr>
            <a:spLocks noGrp="1"/>
          </p:cNvSpPr>
          <p:nvPr>
            <p:ph type="pic" sz="quarter" idx="23"/>
          </p:nvPr>
        </p:nvSpPr>
        <p:spPr>
          <a:xfrm>
            <a:off x="6312007" y="3760718"/>
            <a:ext cx="2331720" cy="3139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30991" y="604125"/>
            <a:ext cx="10905240" cy="304623"/>
          </a:xfrm>
        </p:spPr>
        <p:txBody>
          <a:bodyPr vert="horz" wrap="square" lIns="0" tIns="0" rIns="0" bIns="0" rtlCol="0">
            <a:noAutofit/>
          </a:bodyPr>
          <a:lstStyle>
            <a:lvl1pPr marL="380990" indent="-380990">
              <a:buFont typeface="Arial" panose="020B0604020202020204" pitchFamily="34" charset="0"/>
              <a:buNone/>
              <a:defRPr lang="id-ID" sz="2400" b="0" kern="0" spc="0" baseline="0" dirty="0">
                <a:gradFill>
                  <a:gsLst>
                    <a:gs pos="2419">
                      <a:schemeClr val="accent2"/>
                    </a:gs>
                    <a:gs pos="7000">
                      <a:schemeClr val="accent2"/>
                    </a:gs>
                  </a:gsLst>
                  <a:lin ang="5400000" scaled="1"/>
                </a:gradFill>
                <a:ea typeface="Roboto Medium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Insert Slide Title Here</a:t>
            </a:r>
          </a:p>
        </p:txBody>
      </p:sp>
      <p:sp>
        <p:nvSpPr>
          <p:cNvPr id="2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43692" y="406154"/>
            <a:ext cx="3020193" cy="156073"/>
          </a:xfrm>
        </p:spPr>
        <p:txBody>
          <a:bodyPr vert="horz" wrap="square" lIns="0" tIns="0" rIns="0" bIns="0" rtlCol="0">
            <a:normAutofit/>
          </a:bodyPr>
          <a:lstStyle>
            <a:lvl1pPr marL="230712" indent="-230712">
              <a:buNone/>
              <a:defRPr lang="id-ID" sz="933" kern="0" spc="200" dirty="0">
                <a:gradFill>
                  <a:gsLst>
                    <a:gs pos="28763">
                      <a:schemeClr val="bg1">
                        <a:lumMod val="50000"/>
                      </a:schemeClr>
                    </a:gs>
                    <a:gs pos="15860">
                      <a:schemeClr val="bg1">
                        <a:lumMod val="50000"/>
                      </a:schemeClr>
                    </a:gs>
                  </a:gsLst>
                  <a:lin ang="5400000" scaled="1"/>
                </a:gradFill>
                <a:ea typeface="Roboto Light" panose="02000000000000000000" pitchFamily="2" charset="0"/>
              </a:defRPr>
            </a:lvl1pPr>
          </a:lstStyle>
          <a:p>
            <a:pPr marL="0" lvl="0" indent="0"/>
            <a:r>
              <a:rPr lang="en-US" dirty="0"/>
              <a:t>INSERT SECTION</a:t>
            </a:r>
            <a:endParaRPr lang="id-ID" dirty="0"/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630991" y="945856"/>
            <a:ext cx="10892143" cy="258532"/>
          </a:xfrm>
        </p:spPr>
        <p:txBody>
          <a:bodyPr/>
          <a:lstStyle>
            <a:lvl1pPr marL="0" indent="0">
              <a:buNone/>
              <a:defRPr sz="1200" spc="40" baseline="0">
                <a:gradFill>
                  <a:gsLst>
                    <a:gs pos="2419">
                      <a:schemeClr val="bg1">
                        <a:lumMod val="50000"/>
                      </a:schemeClr>
                    </a:gs>
                    <a:gs pos="8000">
                      <a:schemeClr val="bg1">
                        <a:lumMod val="50000"/>
                      </a:schemeClr>
                    </a:gs>
                  </a:gsLst>
                  <a:lin ang="5400000" scaled="0"/>
                </a:gradFill>
              </a:defRPr>
            </a:lvl1pPr>
            <a:lvl2pPr marL="230710" indent="0">
              <a:buNone/>
              <a:defRPr/>
            </a:lvl2pPr>
            <a:lvl3pPr marL="431789" indent="0">
              <a:buNone/>
              <a:defRPr/>
            </a:lvl3pPr>
            <a:lvl4pPr marL="609585" indent="0">
              <a:buNone/>
              <a:defRPr/>
            </a:lvl4pPr>
            <a:lvl5pPr marL="791614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1159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>
            <a:off x="11536229" y="6303057"/>
            <a:ext cx="301752" cy="298739"/>
          </a:xfrm>
          <a:prstGeom prst="roundRect">
            <a:avLst>
              <a:gd name="adj" fmla="val 50000"/>
            </a:avLst>
          </a:prstGeom>
          <a:solidFill>
            <a:srgbClr val="007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1567" y="6257743"/>
            <a:ext cx="431079" cy="389083"/>
          </a:xfrm>
        </p:spPr>
        <p:txBody>
          <a:bodyPr lIns="0" tIns="0" rIns="0" bIns="0"/>
          <a:lstStyle>
            <a:lvl1pPr algn="ctr">
              <a:defRPr sz="1000">
                <a:gradFill>
                  <a:gsLst>
                    <a:gs pos="7258">
                      <a:schemeClr val="bg1"/>
                    </a:gs>
                    <a:gs pos="19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fld id="{FCEE2C88-6C8F-484D-AF69-578F576B1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8716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0" y="0"/>
            <a:ext cx="12192000" cy="3139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609599" y="1366532"/>
            <a:ext cx="11382076" cy="499736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lvl1pPr algn="l" defTabSz="91433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267" b="0" kern="1200" spc="-51" baseline="0" dirty="0">
                <a:gradFill>
                  <a:gsLst>
                    <a:gs pos="4839">
                      <a:schemeClr val="bg1"/>
                    </a:gs>
                    <a:gs pos="10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09601" y="2084918"/>
            <a:ext cx="11382076" cy="198823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867" b="0" kern="0" spc="51" baseline="0">
                <a:gradFill>
                  <a:gsLst>
                    <a:gs pos="4839">
                      <a:schemeClr val="bg1"/>
                    </a:gs>
                    <a:gs pos="10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2"/>
          </p:nvPr>
        </p:nvSpPr>
        <p:spPr>
          <a:xfrm>
            <a:off x="609488" y="2930489"/>
            <a:ext cx="5632451" cy="276935"/>
          </a:xfrm>
        </p:spPr>
        <p:txBody>
          <a:bodyPr/>
          <a:lstStyle>
            <a:lvl1pPr marL="230712" indent="-230712">
              <a:buNone/>
              <a:defRPr lang="en-US" sz="1333" b="0" kern="0" spc="51" baseline="0" dirty="0">
                <a:gradFill>
                  <a:gsLst>
                    <a:gs pos="4839">
                      <a:schemeClr val="bg1"/>
                    </a:gs>
                    <a:gs pos="10000">
                      <a:schemeClr val="bg1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pPr marL="0" lvl="0" indent="0" algn="l" defTabSz="1219170" rtl="0" eaLnBrk="1" latinLnBrk="0" hangingPunct="1">
              <a:lnSpc>
                <a:spcPct val="90000"/>
              </a:lnSpc>
              <a:spcBef>
                <a:spcPts val="1600"/>
              </a:spcBef>
              <a:buClr>
                <a:srgbClr val="0072C8"/>
              </a:buClr>
              <a:buSzPct val="110000"/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337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_Dark_Low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9D5841F6-8F46-534C-8A9E-34FB117C02C1}"/>
              </a:ext>
            </a:extLst>
          </p:cNvPr>
          <p:cNvSpPr txBox="1">
            <a:spLocks/>
          </p:cNvSpPr>
          <p:nvPr userDrawn="1"/>
        </p:nvSpPr>
        <p:spPr>
          <a:xfrm>
            <a:off x="11622883" y="6350885"/>
            <a:ext cx="282436" cy="13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3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800" b="1" i="0" dirty="0">
                <a:solidFill>
                  <a:schemeClr val="bg1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P</a:t>
            </a:r>
            <a:fld id="{200AC097-6CAB-F840-9F58-D17F1725F5C7}" type="slidenum">
              <a:rPr lang="en-GB" sz="800" b="1" i="0">
                <a:solidFill>
                  <a:schemeClr val="bg1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pPr marL="0" indent="0" algn="r">
                <a:lnSpc>
                  <a:spcPct val="120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3A5072"/>
                </a:buClr>
                <a:buNone/>
              </a:pPr>
              <a:t>‹#›</a:t>
            </a:fld>
            <a:endParaRPr lang="en-GB" sz="800" b="1" i="0" dirty="0">
              <a:solidFill>
                <a:schemeClr val="bg1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23AFEA-9901-0A49-8CF4-82F4F161522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68871" y="283701"/>
            <a:ext cx="536448" cy="536448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AEF1D7-8364-B045-B7FC-26B35542A235}"/>
              </a:ext>
            </a:extLst>
          </p:cNvPr>
          <p:cNvCxnSpPr>
            <a:cxnSpLocks/>
          </p:cNvCxnSpPr>
          <p:nvPr userDrawn="1"/>
        </p:nvCxnSpPr>
        <p:spPr>
          <a:xfrm>
            <a:off x="787499" y="2710651"/>
            <a:ext cx="517868" cy="0"/>
          </a:xfrm>
          <a:prstGeom prst="line">
            <a:avLst/>
          </a:prstGeom>
          <a:ln w="38100">
            <a:solidFill>
              <a:srgbClr val="1EE2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406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_Light_Low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AEF1D7-8364-B045-B7FC-26B35542A235}"/>
              </a:ext>
            </a:extLst>
          </p:cNvPr>
          <p:cNvCxnSpPr>
            <a:cxnSpLocks/>
          </p:cNvCxnSpPr>
          <p:nvPr userDrawn="1"/>
        </p:nvCxnSpPr>
        <p:spPr>
          <a:xfrm>
            <a:off x="787499" y="2710651"/>
            <a:ext cx="517868" cy="0"/>
          </a:xfrm>
          <a:prstGeom prst="line">
            <a:avLst/>
          </a:prstGeom>
          <a:ln w="38100">
            <a:solidFill>
              <a:srgbClr val="1EE2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1FFDFC42-56FC-DF46-B46D-02609D926E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0963" y="291284"/>
            <a:ext cx="541421" cy="541421"/>
          </a:xfrm>
          <a:prstGeom prst="rect">
            <a:avLst/>
          </a:prstGeom>
        </p:spPr>
      </p:pic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E6BF2157-0F33-C448-966F-F66BC8795196}"/>
              </a:ext>
            </a:extLst>
          </p:cNvPr>
          <p:cNvSpPr txBox="1">
            <a:spLocks/>
          </p:cNvSpPr>
          <p:nvPr userDrawn="1"/>
        </p:nvSpPr>
        <p:spPr>
          <a:xfrm>
            <a:off x="11622883" y="6350885"/>
            <a:ext cx="282436" cy="13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800" b="1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P</a:t>
            </a:r>
            <a:fld id="{200AC097-6CAB-F840-9F58-D17F1725F5C7}" type="slidenum">
              <a:rPr lang="en-GB" sz="800" b="1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pPr marL="0" indent="0" algn="r">
                <a:lnSpc>
                  <a:spcPct val="120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3A5072"/>
                </a:buClr>
                <a:buNone/>
              </a:pPr>
              <a:t>‹#›</a:t>
            </a:fld>
            <a:endParaRPr lang="en-GB" sz="800" b="1" i="0">
              <a:solidFill>
                <a:schemeClr val="bg2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79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_Light_Me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FFDFC42-56FC-DF46-B46D-02609D926E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0963" y="291284"/>
            <a:ext cx="541421" cy="541421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246BA4F-E4DD-5A4A-BF24-4E395851EF2E}"/>
              </a:ext>
            </a:extLst>
          </p:cNvPr>
          <p:cNvCxnSpPr>
            <a:cxnSpLocks/>
          </p:cNvCxnSpPr>
          <p:nvPr userDrawn="1"/>
        </p:nvCxnSpPr>
        <p:spPr>
          <a:xfrm>
            <a:off x="780875" y="2100101"/>
            <a:ext cx="517868" cy="0"/>
          </a:xfrm>
          <a:prstGeom prst="line">
            <a:avLst/>
          </a:prstGeom>
          <a:ln w="38100">
            <a:solidFill>
              <a:srgbClr val="1EE2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B760C22-E848-774C-894F-186B76901BD6}"/>
              </a:ext>
            </a:extLst>
          </p:cNvPr>
          <p:cNvSpPr txBox="1">
            <a:spLocks/>
          </p:cNvSpPr>
          <p:nvPr userDrawn="1"/>
        </p:nvSpPr>
        <p:spPr>
          <a:xfrm>
            <a:off x="11622883" y="6350885"/>
            <a:ext cx="282436" cy="13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800" b="1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P</a:t>
            </a:r>
            <a:fld id="{200AC097-6CAB-F840-9F58-D17F1725F5C7}" type="slidenum">
              <a:rPr lang="en-GB" sz="800" b="1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pPr marL="0" indent="0" algn="r">
                <a:lnSpc>
                  <a:spcPct val="120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3A5072"/>
                </a:buClr>
                <a:buNone/>
              </a:pPr>
              <a:t>‹#›</a:t>
            </a:fld>
            <a:endParaRPr lang="en-GB" sz="800" b="1" i="0">
              <a:solidFill>
                <a:schemeClr val="bg2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23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_Light_High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FFDFC42-56FC-DF46-B46D-02609D926E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0963" y="291284"/>
            <a:ext cx="541421" cy="541421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3AB3301-8396-244A-A92B-FDF8BC50456D}"/>
              </a:ext>
            </a:extLst>
          </p:cNvPr>
          <p:cNvCxnSpPr>
            <a:cxnSpLocks/>
          </p:cNvCxnSpPr>
          <p:nvPr userDrawn="1"/>
        </p:nvCxnSpPr>
        <p:spPr>
          <a:xfrm>
            <a:off x="787395" y="1016553"/>
            <a:ext cx="517868" cy="0"/>
          </a:xfrm>
          <a:prstGeom prst="line">
            <a:avLst/>
          </a:prstGeom>
          <a:ln w="38100">
            <a:solidFill>
              <a:srgbClr val="1EE2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0B031390-7E58-B046-8EFC-62660B955062}"/>
              </a:ext>
            </a:extLst>
          </p:cNvPr>
          <p:cNvSpPr txBox="1">
            <a:spLocks/>
          </p:cNvSpPr>
          <p:nvPr userDrawn="1"/>
        </p:nvSpPr>
        <p:spPr>
          <a:xfrm>
            <a:off x="11622883" y="6350885"/>
            <a:ext cx="282436" cy="13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800" b="1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P</a:t>
            </a:r>
            <a:fld id="{200AC097-6CAB-F840-9F58-D17F1725F5C7}" type="slidenum">
              <a:rPr lang="en-GB" sz="800" b="1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pPr marL="0" indent="0" algn="r">
                <a:lnSpc>
                  <a:spcPct val="120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3A5072"/>
                </a:buClr>
                <a:buNone/>
              </a:pPr>
              <a:t>‹#›</a:t>
            </a:fld>
            <a:endParaRPr lang="en-GB" sz="800" b="1" i="0">
              <a:solidFill>
                <a:schemeClr val="bg2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53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eneral_Light_Me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FFDFC42-56FC-DF46-B46D-02609D926E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0963" y="291284"/>
            <a:ext cx="541421" cy="541421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246BA4F-E4DD-5A4A-BF24-4E395851EF2E}"/>
              </a:ext>
            </a:extLst>
          </p:cNvPr>
          <p:cNvCxnSpPr>
            <a:cxnSpLocks/>
          </p:cNvCxnSpPr>
          <p:nvPr userDrawn="1"/>
        </p:nvCxnSpPr>
        <p:spPr>
          <a:xfrm>
            <a:off x="780875" y="2100101"/>
            <a:ext cx="517868" cy="0"/>
          </a:xfrm>
          <a:prstGeom prst="line">
            <a:avLst/>
          </a:prstGeom>
          <a:ln w="38100">
            <a:solidFill>
              <a:srgbClr val="1EE2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B760C22-E848-774C-894F-186B76901BD6}"/>
              </a:ext>
            </a:extLst>
          </p:cNvPr>
          <p:cNvSpPr txBox="1">
            <a:spLocks/>
          </p:cNvSpPr>
          <p:nvPr userDrawn="1"/>
        </p:nvSpPr>
        <p:spPr>
          <a:xfrm>
            <a:off x="11622883" y="6350885"/>
            <a:ext cx="282436" cy="13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800" b="1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P</a:t>
            </a:r>
            <a:fld id="{200AC097-6CAB-F840-9F58-D17F1725F5C7}" type="slidenum">
              <a:rPr lang="en-GB" sz="800" b="1" i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pPr marL="0" indent="0" algn="r">
                <a:lnSpc>
                  <a:spcPct val="120000"/>
                </a:lnSpc>
                <a:spcBef>
                  <a:spcPct val="0"/>
                </a:spcBef>
                <a:spcAft>
                  <a:spcPts val="800"/>
                </a:spcAft>
                <a:buClr>
                  <a:srgbClr val="3A5072"/>
                </a:buClr>
                <a:buNone/>
              </a:pPr>
              <a:t>‹#›</a:t>
            </a:fld>
            <a:endParaRPr lang="en-GB" sz="800" b="1" i="0">
              <a:solidFill>
                <a:schemeClr val="bg2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EF40A6-894F-BC49-A99B-0254245A6DBA}"/>
              </a:ext>
            </a:extLst>
          </p:cNvPr>
          <p:cNvSpPr txBox="1"/>
          <p:nvPr userDrawn="1"/>
        </p:nvSpPr>
        <p:spPr>
          <a:xfrm>
            <a:off x="787395" y="1624344"/>
            <a:ext cx="540212" cy="12920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1600"/>
              </a:spcBef>
              <a:buClr>
                <a:srgbClr val="CC0000"/>
              </a:buClr>
              <a:buSzPct val="110000"/>
            </a:pPr>
            <a:r>
              <a:rPr lang="en-US" sz="933" b="1">
                <a:solidFill>
                  <a:srgbClr val="1EE2F1"/>
                </a:solidFill>
                <a:latin typeface="Mark Pro" panose="020B0504020201010104" pitchFamily="34" charset="77"/>
                <a:ea typeface="Mark OT" charset="0"/>
                <a:cs typeface="Mark OT" charset="0"/>
              </a:rPr>
              <a:t>AGENDA</a:t>
            </a:r>
            <a:endParaRPr lang="en-US" sz="1067">
              <a:gradFill>
                <a:gsLst>
                  <a:gs pos="0">
                    <a:srgbClr val="373737"/>
                  </a:gs>
                  <a:gs pos="98000">
                    <a:srgbClr val="373737"/>
                  </a:gs>
                </a:gsLst>
                <a:lin ang="5400000"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C87DA-0990-9440-A22A-1F5568F7EA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7395" y="2661006"/>
            <a:ext cx="4040187" cy="5189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i="0" kern="1200" spc="-133" baseline="0" dirty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BD135085-2EF2-4446-B523-A930D62895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87395" y="3411633"/>
            <a:ext cx="4040187" cy="5189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300" b="1" i="0" kern="1200" spc="0" baseline="0" dirty="0">
                <a:solidFill>
                  <a:srgbClr val="09091B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5771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27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19" Type="http://schemas.openxmlformats.org/officeDocument/2006/relationships/slideLayout" Target="../slideLayouts/slideLayout4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5757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16" r:id="rId2"/>
    <p:sldLayoutId id="2147483904" r:id="rId3"/>
    <p:sldLayoutId id="2147483922" r:id="rId4"/>
    <p:sldLayoutId id="2147483908" r:id="rId5"/>
    <p:sldLayoutId id="2147483909" r:id="rId6"/>
    <p:sldLayoutId id="2147483912" r:id="rId7"/>
    <p:sldLayoutId id="2147483910" r:id="rId8"/>
    <p:sldLayoutId id="2147483933" r:id="rId9"/>
    <p:sldLayoutId id="2147483931" r:id="rId10"/>
    <p:sldLayoutId id="2147483932" r:id="rId11"/>
    <p:sldLayoutId id="2147483927" r:id="rId12"/>
    <p:sldLayoutId id="2147483929" r:id="rId13"/>
    <p:sldLayoutId id="2147483924" r:id="rId14"/>
    <p:sldLayoutId id="2147483930" r:id="rId15"/>
    <p:sldLayoutId id="2147483926" r:id="rId16"/>
    <p:sldLayoutId id="2147483911" r:id="rId17"/>
    <p:sldLayoutId id="2147483919" r:id="rId18"/>
    <p:sldLayoutId id="2147483920" r:id="rId19"/>
    <p:sldLayoutId id="2147483906" r:id="rId20"/>
    <p:sldLayoutId id="2147483921" r:id="rId21"/>
    <p:sldLayoutId id="2147483905" r:id="rId22"/>
    <p:sldLayoutId id="2147483907" r:id="rId23"/>
    <p:sldLayoutId id="2147483935" r:id="rId2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1219080" rtl="0" eaLnBrk="1" latinLnBrk="0" hangingPunct="1">
        <a:lnSpc>
          <a:spcPct val="90000"/>
        </a:lnSpc>
        <a:spcBef>
          <a:spcPct val="0"/>
        </a:spcBef>
        <a:buNone/>
        <a:defRPr sz="3733" b="0" i="0" kern="1200" spc="0" baseline="0">
          <a:solidFill>
            <a:schemeClr val="accent2"/>
          </a:solidFill>
          <a:latin typeface="+mj-lt"/>
          <a:ea typeface="+mj-ea"/>
          <a:cs typeface="Century Gothic Regular" charset="0"/>
        </a:defRPr>
      </a:lvl1pPr>
    </p:titleStyle>
    <p:bodyStyle>
      <a:lvl1pPr marL="230696" indent="-230696" algn="l" defTabSz="1219080" rtl="0" eaLnBrk="1" latinLnBrk="0" hangingPunct="1">
        <a:lnSpc>
          <a:spcPct val="90000"/>
        </a:lnSpc>
        <a:spcBef>
          <a:spcPts val="1600"/>
        </a:spcBef>
        <a:buClr>
          <a:srgbClr val="0072C8"/>
        </a:buClr>
        <a:buSzPct val="110000"/>
        <a:buFont typeface="Wingdings" panose="05000000000000000000" pitchFamily="2" charset="2"/>
        <a:buChar char="§"/>
        <a:defRPr lang="en-US" sz="2133" b="0" i="0" kern="1200" spc="0" baseline="0" dirty="0" smtClean="0">
          <a:gradFill>
            <a:gsLst>
              <a:gs pos="0">
                <a:schemeClr val="tx1"/>
              </a:gs>
              <a:gs pos="98000">
                <a:schemeClr val="tx1"/>
              </a:gs>
            </a:gsLst>
            <a:lin ang="5400000" scaled="0"/>
          </a:gradFill>
          <a:latin typeface="+mn-lt"/>
          <a:ea typeface="+mn-ea"/>
          <a:cs typeface="Century Gothic Regular" charset="0"/>
        </a:defRPr>
      </a:lvl1pPr>
      <a:lvl2pPr marL="431757" indent="-201066" algn="l" defTabSz="1219080" rtl="0" eaLnBrk="1" latinLnBrk="0" hangingPunct="1">
        <a:lnSpc>
          <a:spcPct val="90000"/>
        </a:lnSpc>
        <a:spcBef>
          <a:spcPts val="800"/>
        </a:spcBef>
        <a:buClr>
          <a:srgbClr val="CDCDCD"/>
        </a:buClr>
        <a:buSzPct val="110000"/>
        <a:buFont typeface="Wingdings" panose="05000000000000000000" pitchFamily="2" charset="2"/>
        <a:buChar char="§"/>
        <a:defRPr lang="en-US" sz="1867" b="0" i="0" kern="1200" spc="0" baseline="0" dirty="0" smtClean="0">
          <a:gradFill>
            <a:gsLst>
              <a:gs pos="0">
                <a:schemeClr val="tx1"/>
              </a:gs>
              <a:gs pos="98000">
                <a:schemeClr val="tx1"/>
              </a:gs>
            </a:gsLst>
            <a:lin ang="5400000" scaled="0"/>
          </a:gradFill>
          <a:latin typeface="+mn-lt"/>
          <a:ea typeface="+mn-ea"/>
          <a:cs typeface="Century Gothic Regular" charset="0"/>
        </a:defRPr>
      </a:lvl2pPr>
      <a:lvl3pPr marL="609539" indent="-177784" algn="l" defTabSz="1219080" rtl="0" eaLnBrk="1" latinLnBrk="0" hangingPunct="1">
        <a:lnSpc>
          <a:spcPct val="90000"/>
        </a:lnSpc>
        <a:spcBef>
          <a:spcPts val="533"/>
        </a:spcBef>
        <a:buClr>
          <a:srgbClr val="CDCDCD"/>
        </a:buClr>
        <a:buSzPct val="110000"/>
        <a:buFont typeface="Wingdings" panose="05000000000000000000" pitchFamily="2" charset="2"/>
        <a:buChar char="§"/>
        <a:defRPr lang="en-US" sz="1600" b="0" i="0" kern="1200" spc="0" baseline="0" dirty="0" smtClean="0">
          <a:gradFill>
            <a:gsLst>
              <a:gs pos="0">
                <a:schemeClr val="tx1"/>
              </a:gs>
              <a:gs pos="98000">
                <a:schemeClr val="tx1"/>
              </a:gs>
            </a:gsLst>
            <a:lin ang="5400000" scaled="0"/>
          </a:gradFill>
          <a:latin typeface="+mn-lt"/>
          <a:ea typeface="+mn-ea"/>
          <a:cs typeface="Century Gothic Regular" charset="0"/>
        </a:defRPr>
      </a:lvl3pPr>
      <a:lvl4pPr marL="787320" indent="-177784" algn="l" defTabSz="1219080" rtl="0" eaLnBrk="1" latinLnBrk="0" hangingPunct="1">
        <a:lnSpc>
          <a:spcPct val="90000"/>
        </a:lnSpc>
        <a:spcBef>
          <a:spcPts val="400"/>
        </a:spcBef>
        <a:buClr>
          <a:srgbClr val="CDCDCD"/>
        </a:buClr>
        <a:buSzPct val="110000"/>
        <a:buFont typeface="Wingdings" panose="05000000000000000000" pitchFamily="2" charset="2"/>
        <a:buChar char="§"/>
        <a:defRPr lang="en-US" sz="1467" b="0" i="0" kern="1200" spc="0" baseline="0" dirty="0" smtClean="0">
          <a:gradFill>
            <a:gsLst>
              <a:gs pos="0">
                <a:schemeClr val="tx1"/>
              </a:gs>
              <a:gs pos="98000">
                <a:schemeClr val="tx1"/>
              </a:gs>
            </a:gsLst>
            <a:lin ang="5400000" scaled="0"/>
          </a:gradFill>
          <a:latin typeface="+mn-lt"/>
          <a:ea typeface="+mn-ea"/>
          <a:cs typeface="Century Gothic Regular" charset="0"/>
        </a:defRPr>
      </a:lvl4pPr>
      <a:lvl5pPr marL="939707" indent="-148151" algn="l" defTabSz="1219080" rtl="0" eaLnBrk="1" latinLnBrk="0" hangingPunct="1">
        <a:lnSpc>
          <a:spcPct val="90000"/>
        </a:lnSpc>
        <a:spcBef>
          <a:spcPts val="400"/>
        </a:spcBef>
        <a:buClr>
          <a:srgbClr val="CDCDCD"/>
        </a:buClr>
        <a:buSzPct val="110000"/>
        <a:buFont typeface="Wingdings" panose="05000000000000000000" pitchFamily="2" charset="2"/>
        <a:buChar char="§"/>
        <a:defRPr lang="en-US" sz="1467" b="0" i="0" kern="1200" spc="0" baseline="0" dirty="0">
          <a:gradFill>
            <a:gsLst>
              <a:gs pos="0">
                <a:schemeClr val="tx1"/>
              </a:gs>
              <a:gs pos="98000">
                <a:schemeClr val="tx1"/>
              </a:gs>
            </a:gsLst>
            <a:lin ang="5400000" scaled="0"/>
          </a:gradFill>
          <a:latin typeface="+mn-lt"/>
          <a:ea typeface="+mn-ea"/>
          <a:cs typeface="Century Gothic Regular" charset="0"/>
        </a:defRPr>
      </a:lvl5pPr>
      <a:lvl6pPr marL="3352464" indent="-304768" algn="l" defTabSz="121908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005" indent="-304768" algn="l" defTabSz="121908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544" indent="-304768" algn="l" defTabSz="121908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082" indent="-304768" algn="l" defTabSz="121908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0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39" algn="l" defTabSz="12190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80" algn="l" defTabSz="12190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18" algn="l" defTabSz="12190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58" algn="l" defTabSz="12190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696" algn="l" defTabSz="12190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35" algn="l" defTabSz="12190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773" algn="l" defTabSz="12190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13" algn="l" defTabSz="12190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7" orient="horz" pos="176" userDrawn="1">
          <p15:clr>
            <a:srgbClr val="F26B43"/>
          </p15:clr>
        </p15:guide>
        <p15:guide id="8" orient="horz" pos="304" userDrawn="1">
          <p15:clr>
            <a:srgbClr val="F26B43"/>
          </p15:clr>
        </p15:guide>
        <p15:guide id="9" pos="192" userDrawn="1">
          <p15:clr>
            <a:srgbClr val="F26B43"/>
          </p15:clr>
        </p15:guide>
        <p15:guide id="10" pos="384" userDrawn="1">
          <p15:clr>
            <a:srgbClr val="F26B43"/>
          </p15:clr>
        </p15:guide>
        <p15:guide id="11" orient="horz" pos="400" userDrawn="1">
          <p15:clr>
            <a:srgbClr val="F26B43"/>
          </p15:clr>
        </p15:guide>
        <p15:guide id="12" orient="horz" pos="496" userDrawn="1">
          <p15:clr>
            <a:srgbClr val="F26B43"/>
          </p15:clr>
        </p15:guide>
        <p15:guide id="13" orient="horz" pos="4080" userDrawn="1">
          <p15:clr>
            <a:srgbClr val="F26B43"/>
          </p15:clr>
        </p15:guide>
        <p15:guide id="14" orient="horz" pos="3984" userDrawn="1">
          <p15:clr>
            <a:srgbClr val="F26B43"/>
          </p15:clr>
        </p15:guide>
        <p15:guide id="15" pos="7488" userDrawn="1">
          <p15:clr>
            <a:srgbClr val="F26B43"/>
          </p15:clr>
        </p15:guide>
        <p15:guide id="16" pos="7296" userDrawn="1">
          <p15:clr>
            <a:srgbClr val="F26B43"/>
          </p15:clr>
        </p15:guide>
        <p15:guide id="17" pos="4032" userDrawn="1">
          <p15:clr>
            <a:srgbClr val="F26B43"/>
          </p15:clr>
        </p15:guide>
        <p15:guide id="18" pos="3648" userDrawn="1">
          <p15:clr>
            <a:srgbClr val="F26B43"/>
          </p15:clr>
        </p15:guide>
        <p15:guide id="19" pos="2560" userDrawn="1">
          <p15:clr>
            <a:srgbClr val="F26B43"/>
          </p15:clr>
        </p15:guide>
        <p15:guide id="20" pos="2752" userDrawn="1">
          <p15:clr>
            <a:srgbClr val="F26B43"/>
          </p15:clr>
        </p15:guide>
        <p15:guide id="21" pos="2368" userDrawn="1">
          <p15:clr>
            <a:srgbClr val="F26B43"/>
          </p15:clr>
        </p15:guide>
        <p15:guide id="22" pos="5120" userDrawn="1">
          <p15:clr>
            <a:srgbClr val="F26B43"/>
          </p15:clr>
        </p15:guide>
        <p15:guide id="23" pos="4928" userDrawn="1">
          <p15:clr>
            <a:srgbClr val="F26B43"/>
          </p15:clr>
        </p15:guide>
        <p15:guide id="24" pos="5312" userDrawn="1">
          <p15:clr>
            <a:srgbClr val="F26B43"/>
          </p15:clr>
        </p15:guide>
        <p15:guide id="25" pos="288" userDrawn="1">
          <p15:clr>
            <a:srgbClr val="F26B43"/>
          </p15:clr>
        </p15:guide>
        <p15:guide id="26" pos="2464" userDrawn="1">
          <p15:clr>
            <a:srgbClr val="F26B43"/>
          </p15:clr>
        </p15:guide>
        <p15:guide id="27" pos="2656" userDrawn="1">
          <p15:clr>
            <a:srgbClr val="F26B43"/>
          </p15:clr>
        </p15:guide>
        <p15:guide id="28" pos="3936" userDrawn="1">
          <p15:clr>
            <a:srgbClr val="F26B43"/>
          </p15:clr>
        </p15:guide>
        <p15:guide id="29" pos="3744" userDrawn="1">
          <p15:clr>
            <a:srgbClr val="F26B43"/>
          </p15:clr>
        </p15:guide>
        <p15:guide id="30" pos="480" userDrawn="1">
          <p15:clr>
            <a:srgbClr val="F26B43"/>
          </p15:clr>
        </p15:guide>
        <p15:guide id="31" pos="5024" userDrawn="1">
          <p15:clr>
            <a:srgbClr val="F26B43"/>
          </p15:clr>
        </p15:guide>
        <p15:guide id="32" pos="5216" userDrawn="1">
          <p15:clr>
            <a:srgbClr val="F26B43"/>
          </p15:clr>
        </p15:guide>
        <p15:guide id="33" pos="7392" userDrawn="1">
          <p15:clr>
            <a:srgbClr val="F26B43"/>
          </p15:clr>
        </p15:guide>
        <p15:guide id="34" pos="7200" userDrawn="1">
          <p15:clr>
            <a:srgbClr val="F26B43"/>
          </p15:clr>
        </p15:guide>
        <p15:guide id="35" orient="horz" pos="3888" userDrawn="1">
          <p15:clr>
            <a:srgbClr val="F26B43"/>
          </p15:clr>
        </p15:guide>
        <p15:guide id="36" orient="horz" pos="379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618564" y="657845"/>
            <a:ext cx="10972800" cy="353047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marL="0" lvl="0" indent="0">
              <a:spcBef>
                <a:spcPts val="1600"/>
              </a:spcBef>
              <a:buClr>
                <a:srgbClr val="0072C8"/>
              </a:buClr>
              <a:buSzPct val="110000"/>
              <a:buFont typeface="Wingdings" panose="05000000000000000000" pitchFamily="2" charset="2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05573" y="6614237"/>
            <a:ext cx="2844800" cy="1981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1219170" rtl="0" eaLnBrk="1" latinLnBrk="0" hangingPunct="1">
              <a:defRPr lang="en-US" sz="600" kern="1200" smtClean="0">
                <a:gradFill>
                  <a:gsLst>
                    <a:gs pos="0">
                      <a:schemeClr val="bg1">
                        <a:lumMod val="65000"/>
                      </a:schemeClr>
                    </a:gs>
                    <a:gs pos="98000">
                      <a:schemeClr val="bg1">
                        <a:lumMod val="65000"/>
                      </a:schemeClr>
                    </a:gs>
                  </a:gsLst>
                  <a:lin ang="5400000" scaled="0"/>
                </a:gra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4CA37C95-3A7F-4C90-9D28-0B573484AC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18565" y="1429512"/>
            <a:ext cx="10972801" cy="1349537"/>
          </a:xfrm>
          <a:prstGeom prst="rect">
            <a:avLst/>
          </a:prstGeom>
        </p:spPr>
        <p:txBody>
          <a:bodyPr vert="horz" wrap="square" lIns="0" tIns="45720" rIns="0" bIns="4572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534865" y="6457472"/>
            <a:ext cx="1134926" cy="128177"/>
          </a:xfrm>
          <a:prstGeom prst="rect">
            <a:avLst/>
          </a:prstGeom>
          <a:noFill/>
        </p:spPr>
        <p:txBody>
          <a:bodyPr wrap="none" lIns="0" rIns="0" bIns="0" rtlCol="0" anchor="b" anchorCtr="0">
            <a:spAutoFit/>
          </a:bodyPr>
          <a:lstStyle/>
          <a:p>
            <a:pPr algn="ctr" defTabSz="914317"/>
            <a:r>
              <a:rPr lang="en-AU" sz="533" spc="100" dirty="0">
                <a:gradFill>
                  <a:gsLst>
                    <a:gs pos="32258">
                      <a:schemeClr val="bg1">
                        <a:lumMod val="65000"/>
                      </a:schemeClr>
                    </a:gs>
                    <a:gs pos="20000">
                      <a:schemeClr val="bg1">
                        <a:lumMod val="65000"/>
                      </a:schemeClr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FOR INTERNAL USE ONLY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406159" y="6416372"/>
            <a:ext cx="1249701" cy="169277"/>
          </a:xfrm>
          <a:prstGeom prst="rect">
            <a:avLst/>
          </a:prstGeom>
          <a:noFill/>
        </p:spPr>
        <p:txBody>
          <a:bodyPr wrap="none" lIns="0" bIns="0" rtlCol="0" anchor="b" anchorCtr="0">
            <a:spAutoFit/>
          </a:bodyPr>
          <a:lstStyle/>
          <a:p>
            <a:pPr marL="0" algn="l" defTabSz="914317" rtl="0" eaLnBrk="1" latinLnBrk="0" hangingPunct="1"/>
            <a:r>
              <a:rPr lang="en-AU" sz="800" kern="1200" spc="100" baseline="0" dirty="0">
                <a:gradFill>
                  <a:gsLst>
                    <a:gs pos="7258">
                      <a:srgbClr val="006DD0"/>
                    </a:gs>
                    <a:gs pos="19000">
                      <a:srgbClr val="006DD0"/>
                    </a:gs>
                  </a:gsLst>
                  <a:lin ang="5400000" scaled="1"/>
                </a:gra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Learn. Grow. Lead. </a:t>
            </a:r>
          </a:p>
        </p:txBody>
      </p:sp>
    </p:spTree>
    <p:extLst>
      <p:ext uri="{BB962C8B-B14F-4D97-AF65-F5344CB8AC3E}">
        <p14:creationId xmlns:p14="http://schemas.microsoft.com/office/powerpoint/2010/main" val="3586948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  <p:sldLayoutId id="2147483948" r:id="rId12"/>
    <p:sldLayoutId id="2147483949" r:id="rId13"/>
    <p:sldLayoutId id="2147483950" r:id="rId14"/>
    <p:sldLayoutId id="2147483951" r:id="rId15"/>
    <p:sldLayoutId id="2147483952" r:id="rId16"/>
    <p:sldLayoutId id="2147483953" r:id="rId17"/>
    <p:sldLayoutId id="2147483954" r:id="rId18"/>
    <p:sldLayoutId id="2147483955" r:id="rId19"/>
    <p:sldLayoutId id="2147483956" r:id="rId20"/>
  </p:sldLayoutIdLst>
  <p:hf hdr="0" ft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lang="en-US" sz="2000" b="1" kern="0" spc="100" baseline="0" dirty="0">
          <a:gradFill>
            <a:gsLst>
              <a:gs pos="2419">
                <a:schemeClr val="tx1">
                  <a:lumMod val="75000"/>
                </a:schemeClr>
              </a:gs>
              <a:gs pos="7000">
                <a:schemeClr val="tx1">
                  <a:lumMod val="75000"/>
                </a:schemeClr>
              </a:gs>
            </a:gsLst>
            <a:lin ang="5400000" scaled="1"/>
          </a:gradFill>
          <a:latin typeface="Arial" panose="020B0604020202020204" pitchFamily="34" charset="0"/>
          <a:ea typeface="Roboto Medium" panose="02000000000000000000" pitchFamily="2" charset="0"/>
          <a:cs typeface="Arial" panose="020B0604020202020204" pitchFamily="34" charset="0"/>
        </a:defRPr>
      </a:lvl1pPr>
    </p:titleStyle>
    <p:bodyStyle>
      <a:lvl1pPr marL="230712" indent="-230712" algn="l" defTabSz="1219170" rtl="0" eaLnBrk="1" latinLnBrk="0" hangingPunct="1">
        <a:lnSpc>
          <a:spcPct val="90000"/>
        </a:lnSpc>
        <a:spcBef>
          <a:spcPts val="1600"/>
        </a:spcBef>
        <a:buClr>
          <a:srgbClr val="0072C8"/>
        </a:buClr>
        <a:buSzPct val="110000"/>
        <a:buFont typeface="Wingdings" panose="05000000000000000000" pitchFamily="2" charset="2"/>
        <a:buChar char="§"/>
        <a:defRPr lang="en-US" sz="1600" kern="1200" spc="0" baseline="0" dirty="0" smtClean="0">
          <a:gradFill>
            <a:gsLst>
              <a:gs pos="2419">
                <a:schemeClr val="tx1">
                  <a:lumMod val="75000"/>
                </a:schemeClr>
              </a:gs>
              <a:gs pos="7000">
                <a:schemeClr val="tx1">
                  <a:lumMod val="75000"/>
                </a:schemeClr>
              </a:gs>
            </a:gsLst>
            <a:lin ang="5400000" scaled="0"/>
          </a:gra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31789" indent="-201079" algn="l" defTabSz="1219170" rtl="0" eaLnBrk="1" latinLnBrk="0" hangingPunct="1">
        <a:lnSpc>
          <a:spcPct val="90000"/>
        </a:lnSpc>
        <a:spcBef>
          <a:spcPts val="800"/>
        </a:spcBef>
        <a:buClr>
          <a:srgbClr val="CDCDCD"/>
        </a:buClr>
        <a:buSzPct val="110000"/>
        <a:buFont typeface="Wingdings" panose="05000000000000000000" pitchFamily="2" charset="2"/>
        <a:buChar char="§"/>
        <a:defRPr lang="en-US" sz="1467" kern="1200" spc="0" baseline="0" dirty="0" smtClean="0">
          <a:gradFill>
            <a:gsLst>
              <a:gs pos="2419">
                <a:schemeClr val="tx1">
                  <a:lumMod val="75000"/>
                </a:schemeClr>
              </a:gs>
              <a:gs pos="7000">
                <a:schemeClr val="tx1">
                  <a:lumMod val="75000"/>
                </a:schemeClr>
              </a:gs>
            </a:gsLst>
            <a:lin ang="5400000" scaled="0"/>
          </a:gra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09585" indent="-177796" algn="l" defTabSz="1219170" rtl="0" eaLnBrk="1" latinLnBrk="0" hangingPunct="1">
        <a:lnSpc>
          <a:spcPct val="90000"/>
        </a:lnSpc>
        <a:spcBef>
          <a:spcPts val="533"/>
        </a:spcBef>
        <a:buClr>
          <a:srgbClr val="CDCDCD"/>
        </a:buClr>
        <a:buSzPct val="110000"/>
        <a:buFont typeface="Wingdings" panose="05000000000000000000" pitchFamily="2" charset="2"/>
        <a:buChar char="§"/>
        <a:defRPr lang="en-US" sz="1400" kern="1200" spc="0" baseline="0" dirty="0" smtClean="0">
          <a:gradFill>
            <a:gsLst>
              <a:gs pos="2419">
                <a:schemeClr val="tx1">
                  <a:lumMod val="75000"/>
                </a:schemeClr>
              </a:gs>
              <a:gs pos="7000">
                <a:schemeClr val="tx1">
                  <a:lumMod val="75000"/>
                </a:schemeClr>
              </a:gs>
            </a:gsLst>
            <a:lin ang="5400000" scaled="0"/>
          </a:gra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87380" indent="-177796" algn="l" defTabSz="1219170" rtl="0" eaLnBrk="1" latinLnBrk="0" hangingPunct="1">
        <a:lnSpc>
          <a:spcPct val="90000"/>
        </a:lnSpc>
        <a:spcBef>
          <a:spcPts val="400"/>
        </a:spcBef>
        <a:buClr>
          <a:srgbClr val="CDCDCD"/>
        </a:buClr>
        <a:buSzPct val="110000"/>
        <a:buFont typeface="Wingdings" panose="05000000000000000000" pitchFamily="2" charset="2"/>
        <a:buChar char="§"/>
        <a:defRPr lang="en-US" sz="1333" kern="1200" spc="0" baseline="0" dirty="0" smtClean="0">
          <a:gradFill>
            <a:gsLst>
              <a:gs pos="2419">
                <a:schemeClr val="tx1">
                  <a:lumMod val="75000"/>
                </a:schemeClr>
              </a:gs>
              <a:gs pos="7000">
                <a:schemeClr val="tx1">
                  <a:lumMod val="75000"/>
                </a:schemeClr>
              </a:gs>
            </a:gsLst>
            <a:lin ang="5400000" scaled="0"/>
          </a:gra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39777" indent="-148163" algn="l" defTabSz="1219170" rtl="0" eaLnBrk="1" latinLnBrk="0" hangingPunct="1">
        <a:lnSpc>
          <a:spcPct val="90000"/>
        </a:lnSpc>
        <a:spcBef>
          <a:spcPts val="400"/>
        </a:spcBef>
        <a:buClr>
          <a:srgbClr val="CDCDCD"/>
        </a:buClr>
        <a:buSzPct val="110000"/>
        <a:buFont typeface="Wingdings" panose="05000000000000000000" pitchFamily="2" charset="2"/>
        <a:buChar char="§"/>
        <a:defRPr lang="en-US" sz="1333" kern="1200" spc="0" baseline="0" dirty="0">
          <a:gradFill>
            <a:gsLst>
              <a:gs pos="2419">
                <a:schemeClr val="tx1">
                  <a:lumMod val="75000"/>
                </a:schemeClr>
              </a:gs>
              <a:gs pos="7000">
                <a:schemeClr val="tx1">
                  <a:lumMod val="75000"/>
                </a:schemeClr>
              </a:gs>
            </a:gsLst>
            <a:lin ang="5400000" scaled="0"/>
          </a:gra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3" pos="146">
          <p15:clr>
            <a:srgbClr val="F26B43"/>
          </p15:clr>
        </p15:guide>
        <p15:guide id="4" pos="246">
          <p15:clr>
            <a:srgbClr val="F26B43"/>
          </p15:clr>
        </p15:guide>
        <p15:guide id="5" pos="5518">
          <p15:clr>
            <a:srgbClr val="F26B43"/>
          </p15:clr>
        </p15:guide>
        <p15:guide id="6" pos="5616">
          <p15:clr>
            <a:srgbClr val="F26B43"/>
          </p15:clr>
        </p15:guide>
        <p15:guide id="7" orient="horz" pos="154">
          <p15:clr>
            <a:srgbClr val="F26B43"/>
          </p15:clr>
        </p15:guide>
        <p15:guide id="8" orient="horz" pos="67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tiff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gi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787395" y="541986"/>
            <a:ext cx="1250342" cy="4821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1600"/>
              </a:spcBef>
              <a:buClr>
                <a:srgbClr val="CC0000"/>
              </a:buClr>
              <a:buSzPct val="110000"/>
            </a:pPr>
            <a:r>
              <a:rPr lang="en-GB" sz="933" b="1" dirty="0">
                <a:solidFill>
                  <a:srgbClr val="1EE2F1"/>
                </a:solidFill>
                <a:latin typeface="Mark Pro" panose="020B0504020201010104" pitchFamily="34" charset="77"/>
                <a:ea typeface="Mark OT" charset="0"/>
                <a:cs typeface="Mark OT" charset="0"/>
              </a:rPr>
              <a:t>High Performance Teams</a:t>
            </a:r>
          </a:p>
          <a:p>
            <a:pPr>
              <a:lnSpc>
                <a:spcPct val="90000"/>
              </a:lnSpc>
              <a:spcBef>
                <a:spcPts val="1600"/>
              </a:spcBef>
              <a:buClr>
                <a:srgbClr val="CC0000"/>
              </a:buClr>
              <a:buSzPct val="110000"/>
            </a:pPr>
            <a:endParaRPr lang="en-GB" sz="1067" dirty="0">
              <a:gradFill>
                <a:gsLst>
                  <a:gs pos="0">
                    <a:srgbClr val="373737"/>
                  </a:gs>
                  <a:gs pos="98000">
                    <a:srgbClr val="373737"/>
                  </a:gs>
                </a:gsLst>
                <a:lin ang="5400000" scaled="0"/>
              </a:gradFill>
              <a:latin typeface="Mark Pro" panose="020B0504020201010104" pitchFamily="34" charset="77"/>
              <a:cs typeface="Arial" panose="020B0604020202020204" pitchFamily="34" charset="0"/>
            </a:endParaRPr>
          </a:p>
        </p:txBody>
      </p:sp>
      <p:sp>
        <p:nvSpPr>
          <p:cNvPr id="28" name="Title 3">
            <a:extLst>
              <a:ext uri="{FF2B5EF4-FFF2-40B4-BE49-F238E27FC236}">
                <a16:creationId xmlns:a16="http://schemas.microsoft.com/office/drawing/2014/main" id="{3E2427D3-2F17-1949-A1B4-E09CCB1755CB}"/>
              </a:ext>
            </a:extLst>
          </p:cNvPr>
          <p:cNvSpPr txBox="1">
            <a:spLocks/>
          </p:cNvSpPr>
          <p:nvPr/>
        </p:nvSpPr>
        <p:spPr>
          <a:xfrm>
            <a:off x="772338" y="1391100"/>
            <a:ext cx="7786036" cy="47048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 defTabSz="9143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 spc="0" baseline="0">
                <a:solidFill>
                  <a:schemeClr val="accent2"/>
                </a:solidFill>
                <a:latin typeface="+mj-lt"/>
                <a:ea typeface="+mj-ea"/>
                <a:cs typeface="Century Gothic Regular" charset="0"/>
              </a:defRPr>
            </a:lvl1pPr>
          </a:lstStyle>
          <a:p>
            <a:pPr>
              <a:lnSpc>
                <a:spcPct val="80000"/>
              </a:lnSpc>
              <a:spcAft>
                <a:spcPts val="1600"/>
              </a:spcAft>
            </a:pPr>
            <a:r>
              <a:rPr lang="en-GB" b="1" spc="-133" dirty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A Little Background…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1D3713-8407-4043-AED6-98C573DFFC6D}"/>
              </a:ext>
            </a:extLst>
          </p:cNvPr>
          <p:cNvSpPr txBox="1">
            <a:spLocks/>
          </p:cNvSpPr>
          <p:nvPr/>
        </p:nvSpPr>
        <p:spPr>
          <a:xfrm>
            <a:off x="291461" y="6354298"/>
            <a:ext cx="4490512" cy="854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GB" sz="500">
                <a:solidFill>
                  <a:srgbClr val="1EE4F1"/>
                </a:solidFill>
                <a:latin typeface="Mark Pro" panose="020B0504020201010104" pitchFamily="34" charset="77"/>
                <a:ea typeface="Mark OT" charset="0"/>
                <a:cs typeface="Mark OT" charset="0"/>
              </a:rPr>
              <a:t>SLALOM BUILD   </a:t>
            </a:r>
            <a:r>
              <a:rPr lang="en-GB" sz="500">
                <a:solidFill>
                  <a:schemeClr val="bg1">
                    <a:lumMod val="65000"/>
                  </a:schemeClr>
                </a:solidFill>
                <a:latin typeface="Mark Pro" panose="020B0504020201010104" pitchFamily="34" charset="77"/>
                <a:ea typeface="Mark OT" charset="0"/>
                <a:cs typeface="Mark OT" charset="0"/>
              </a:rPr>
              <a:t>ALL RIGHTS RESERVED. PROPRIETARY AND CONFIDENTIAL.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2ED43F-C298-4C4D-B08D-1AF8F8D4BF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9909" y="2126263"/>
            <a:ext cx="5845409" cy="409888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C850F4A-FE51-7B44-99C8-B8183511CEB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5412" y="2404481"/>
            <a:ext cx="4030980" cy="3820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95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>
            <a:extLst>
              <a:ext uri="{FF2B5EF4-FFF2-40B4-BE49-F238E27FC236}">
                <a16:creationId xmlns:a16="http://schemas.microsoft.com/office/drawing/2014/main" id="{4B20C742-D745-DA48-98F6-EE171942BF20}"/>
              </a:ext>
            </a:extLst>
          </p:cNvPr>
          <p:cNvSpPr txBox="1">
            <a:spLocks/>
          </p:cNvSpPr>
          <p:nvPr/>
        </p:nvSpPr>
        <p:spPr>
          <a:xfrm>
            <a:off x="759315" y="1265277"/>
            <a:ext cx="5419604" cy="28788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 defTabSz="9143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 spc="0" baseline="0">
                <a:solidFill>
                  <a:schemeClr val="accent2"/>
                </a:solidFill>
                <a:latin typeface="+mj-lt"/>
                <a:ea typeface="+mj-ea"/>
                <a:cs typeface="Century Gothic Regular" charset="0"/>
              </a:defRPr>
            </a:lvl1pPr>
          </a:lstStyle>
          <a:p>
            <a:pPr>
              <a:lnSpc>
                <a:spcPct val="80000"/>
              </a:lnSpc>
              <a:spcAft>
                <a:spcPts val="1600"/>
              </a:spcAft>
            </a:pPr>
            <a:r>
              <a:rPr lang="en-US" b="1" spc="-133" dirty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Let’s Get Started: Coat of Arms Exercise</a:t>
            </a:r>
          </a:p>
          <a:p>
            <a:pPr>
              <a:lnSpc>
                <a:spcPct val="120000"/>
              </a:lnSpc>
              <a:spcAft>
                <a:spcPts val="800"/>
              </a:spcAft>
              <a:buClr>
                <a:srgbClr val="3A5072"/>
              </a:buClr>
            </a:pPr>
            <a:r>
              <a:rPr lang="en-US" sz="1300" b="1" dirty="0">
                <a:solidFill>
                  <a:schemeClr val="bg2"/>
                </a:solidFill>
                <a:latin typeface="Mark Pro" panose="020B0504020201010104" pitchFamily="34" charset="77"/>
                <a:ea typeface="Mark OT" charset="0"/>
                <a:cs typeface="Mark OT" charset="0"/>
              </a:rPr>
              <a:t>Complete the shield with drawings only, no words</a:t>
            </a:r>
          </a:p>
          <a:p>
            <a:pPr>
              <a:lnSpc>
                <a:spcPct val="120000"/>
              </a:lnSpc>
              <a:spcAft>
                <a:spcPts val="800"/>
              </a:spcAft>
              <a:buClr>
                <a:srgbClr val="3A5072"/>
              </a:buClr>
            </a:pPr>
            <a:endParaRPr lang="en-US" sz="1333" b="1" dirty="0">
              <a:solidFill>
                <a:schemeClr val="bg2"/>
              </a:solidFill>
              <a:latin typeface="Mark Pro" panose="020B0504020201010104" pitchFamily="34" charset="77"/>
              <a:ea typeface="Mark OT" charset="0"/>
              <a:cs typeface="Mark OT" charset="0"/>
            </a:endParaRP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31DC79D0-5909-F04C-BF4A-8A63F94562DE}"/>
              </a:ext>
            </a:extLst>
          </p:cNvPr>
          <p:cNvSpPr txBox="1">
            <a:spLocks/>
          </p:cNvSpPr>
          <p:nvPr/>
        </p:nvSpPr>
        <p:spPr>
          <a:xfrm>
            <a:off x="759315" y="2613296"/>
            <a:ext cx="5419604" cy="468165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 defTabSz="9143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 spc="0" baseline="0">
                <a:solidFill>
                  <a:schemeClr val="accent2"/>
                </a:solidFill>
                <a:latin typeface="+mj-lt"/>
                <a:ea typeface="+mj-ea"/>
                <a:cs typeface="Century Gothic Regular" charset="0"/>
              </a:defRPr>
            </a:lvl1pPr>
          </a:lstStyle>
          <a:p>
            <a:pPr marL="285750" indent="-285750">
              <a:lnSpc>
                <a:spcPct val="100000"/>
              </a:lnSpc>
              <a:spcAft>
                <a:spcPts val="533"/>
              </a:spcAft>
              <a:buClr>
                <a:srgbClr val="3A5072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What is something from your childhood that significantly influenced who you are today?</a:t>
            </a:r>
          </a:p>
          <a:p>
            <a:pPr marL="285750" indent="-285750">
              <a:lnSpc>
                <a:spcPct val="100000"/>
              </a:lnSpc>
              <a:spcAft>
                <a:spcPts val="533"/>
              </a:spcAft>
              <a:buClr>
                <a:srgbClr val="3A5072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What is a foundation in your life that keeps you grounded?</a:t>
            </a:r>
          </a:p>
          <a:p>
            <a:pPr marL="285750" indent="-285750">
              <a:lnSpc>
                <a:spcPct val="100000"/>
              </a:lnSpc>
              <a:spcAft>
                <a:spcPts val="533"/>
              </a:spcAft>
              <a:buClr>
                <a:srgbClr val="3A5072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What is a hope that you have for someone?</a:t>
            </a:r>
          </a:p>
          <a:p>
            <a:pPr marL="285750" indent="-285750">
              <a:lnSpc>
                <a:spcPct val="100000"/>
              </a:lnSpc>
              <a:spcAft>
                <a:spcPts val="533"/>
              </a:spcAft>
              <a:buClr>
                <a:srgbClr val="3A5072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What is a current dream of your own yet to be fulfilled?</a:t>
            </a:r>
          </a:p>
          <a:p>
            <a:pPr>
              <a:lnSpc>
                <a:spcPct val="100000"/>
              </a:lnSpc>
              <a:spcAft>
                <a:spcPts val="533"/>
              </a:spcAft>
              <a:buClr>
                <a:srgbClr val="3A5072"/>
              </a:buClr>
            </a:pPr>
            <a:endParaRPr lang="en-US" sz="1800" dirty="0">
              <a:solidFill>
                <a:schemeClr val="bg2"/>
              </a:solidFill>
              <a:latin typeface="Mark Pro" panose="020B0504020201010104" pitchFamily="34" charset="77"/>
              <a:ea typeface="Mark OT Light" charset="0"/>
              <a:cs typeface="Mark OT Light" charset="0"/>
            </a:endParaRPr>
          </a:p>
          <a:p>
            <a:pPr>
              <a:lnSpc>
                <a:spcPct val="100000"/>
              </a:lnSpc>
              <a:spcAft>
                <a:spcPts val="533"/>
              </a:spcAft>
              <a:buClr>
                <a:srgbClr val="3A5072"/>
              </a:buClr>
            </a:pPr>
            <a:r>
              <a:rPr lang="en-US" sz="1800" dirty="0">
                <a:solidFill>
                  <a:schemeClr val="bg2"/>
                </a:solidFill>
                <a:latin typeface="Mark Pro" panose="020B0504020201010104" pitchFamily="34" charset="77"/>
                <a:ea typeface="Mark OT Light" charset="0"/>
                <a:cs typeface="Mark OT Light" charset="0"/>
              </a:rPr>
              <a:t>1 personal motto – at the bottom</a:t>
            </a:r>
          </a:p>
          <a:p>
            <a:pPr>
              <a:lnSpc>
                <a:spcPct val="100000"/>
              </a:lnSpc>
              <a:spcAft>
                <a:spcPts val="533"/>
              </a:spcAft>
              <a:buClr>
                <a:srgbClr val="3A5072"/>
              </a:buClr>
            </a:pPr>
            <a:endParaRPr lang="en-US" sz="1067" dirty="0">
              <a:solidFill>
                <a:schemeClr val="bg2"/>
              </a:solidFill>
              <a:latin typeface="Mark Pro" panose="020B0504020201010104" pitchFamily="34" charset="77"/>
              <a:ea typeface="Mark OT" charset="0"/>
              <a:cs typeface="Mark OT" charset="0"/>
            </a:endParaRPr>
          </a:p>
          <a:p>
            <a:pPr>
              <a:lnSpc>
                <a:spcPct val="100000"/>
              </a:lnSpc>
              <a:spcAft>
                <a:spcPts val="533"/>
              </a:spcAft>
              <a:buClr>
                <a:srgbClr val="3A5072"/>
              </a:buClr>
            </a:pPr>
            <a:endParaRPr lang="en-US" sz="1067" dirty="0">
              <a:solidFill>
                <a:schemeClr val="bg2"/>
              </a:solidFill>
              <a:latin typeface="Mark Pro" panose="020B0504020201010104" pitchFamily="34" charset="77"/>
              <a:ea typeface="Mark OT" charset="0"/>
              <a:cs typeface="Mark OT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7849" y="418294"/>
            <a:ext cx="1165384" cy="25840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1600"/>
              </a:spcBef>
              <a:buClr>
                <a:srgbClr val="CC0000"/>
              </a:buClr>
              <a:buSzPct val="110000"/>
            </a:pPr>
            <a:br>
              <a:rPr lang="en-US" sz="933" b="1" dirty="0">
                <a:solidFill>
                  <a:srgbClr val="1EE2F1"/>
                </a:solidFill>
                <a:latin typeface="Mark Pro" panose="020B0504020201010104" pitchFamily="34" charset="77"/>
                <a:ea typeface="Mark OT" charset="0"/>
                <a:cs typeface="Mark OT" charset="0"/>
              </a:rPr>
            </a:br>
            <a:r>
              <a:rPr lang="en-US" sz="933" b="1" dirty="0">
                <a:solidFill>
                  <a:srgbClr val="1EE2F1"/>
                </a:solidFill>
                <a:latin typeface="Mark Pro" panose="020B0504020201010104" pitchFamily="34" charset="77"/>
                <a:ea typeface="Mark OT" charset="0"/>
                <a:cs typeface="Mark OT" charset="0"/>
              </a:rPr>
              <a:t>High Performing Teams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6FDE6D-7953-3647-8BF6-4343C69638E5}"/>
              </a:ext>
            </a:extLst>
          </p:cNvPr>
          <p:cNvSpPr txBox="1"/>
          <p:nvPr/>
        </p:nvSpPr>
        <p:spPr>
          <a:xfrm>
            <a:off x="304801" y="4760259"/>
            <a:ext cx="184731" cy="387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ts val="1600"/>
              </a:spcBef>
              <a:buClr>
                <a:srgbClr val="CC0000"/>
              </a:buClr>
              <a:buSzPct val="110000"/>
            </a:pPr>
            <a:endParaRPr lang="en-US" sz="2133">
              <a:gradFill>
                <a:gsLst>
                  <a:gs pos="0">
                    <a:schemeClr val="tx1"/>
                  </a:gs>
                  <a:gs pos="98000">
                    <a:schemeClr val="tx1"/>
                  </a:gs>
                </a:gsLst>
                <a:lin ang="5400000"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982D6B37-3C3A-A444-A0B0-49FB129C7ADE}"/>
              </a:ext>
            </a:extLst>
          </p:cNvPr>
          <p:cNvSpPr txBox="1">
            <a:spLocks/>
          </p:cNvSpPr>
          <p:nvPr/>
        </p:nvSpPr>
        <p:spPr>
          <a:xfrm>
            <a:off x="291461" y="6354298"/>
            <a:ext cx="4490512" cy="854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3363" indent="-233363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20000"/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047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2463" indent="-18573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5"/>
              </a:buClr>
              <a:buSzPct val="120000"/>
              <a:buFontTx/>
              <a:buBlip>
                <a:blip r:embed="rId4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00" indent="-138113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2975" indent="-13335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5"/>
              </a:buClr>
              <a:buFontTx/>
              <a:buBlip>
                <a:blip r:embed="rId4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3A5072"/>
              </a:buClr>
              <a:buNone/>
            </a:pPr>
            <a:r>
              <a:rPr lang="en-US" sz="500" b="1">
                <a:solidFill>
                  <a:srgbClr val="1EE4F1"/>
                </a:solidFill>
                <a:latin typeface="Mark Pro" panose="020B0504020201010104" pitchFamily="34" charset="77"/>
                <a:ea typeface="Mark OT" charset="0"/>
                <a:cs typeface="Mark OT" charset="0"/>
              </a:rPr>
              <a:t>SLALOM BUILD   </a:t>
            </a:r>
            <a:r>
              <a:rPr lang="en-US" sz="500" b="1">
                <a:solidFill>
                  <a:schemeClr val="bg1">
                    <a:lumMod val="65000"/>
                  </a:schemeClr>
                </a:solidFill>
                <a:latin typeface="Mark Pro" panose="020B0504020201010104" pitchFamily="34" charset="77"/>
                <a:ea typeface="Mark OT" charset="0"/>
                <a:cs typeface="Mark OT" charset="0"/>
              </a:rPr>
              <a:t>ALL RIGHTS RESERVED. PROPRIETARY AND CONFIDENTIAL.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F34B3BE-DBFD-5E41-BCC1-ACB46F1E547D}"/>
              </a:ext>
            </a:extLst>
          </p:cNvPr>
          <p:cNvCxnSpPr/>
          <p:nvPr/>
        </p:nvCxnSpPr>
        <p:spPr>
          <a:xfrm>
            <a:off x="7508110" y="3271777"/>
            <a:ext cx="296311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9054DBF7-DE5F-734B-857C-BEC2F1ACE146}"/>
              </a:ext>
            </a:extLst>
          </p:cNvPr>
          <p:cNvGrpSpPr/>
          <p:nvPr/>
        </p:nvGrpSpPr>
        <p:grpSpPr>
          <a:xfrm>
            <a:off x="7060556" y="908747"/>
            <a:ext cx="3857369" cy="4905408"/>
            <a:chOff x="5220781" y="732222"/>
            <a:chExt cx="2893027" cy="3679056"/>
          </a:xfrm>
        </p:grpSpPr>
        <p:pic>
          <p:nvPicPr>
            <p:cNvPr id="11" name="Picture 2" descr="Image result for coat of arms transparent">
              <a:extLst>
                <a:ext uri="{FF2B5EF4-FFF2-40B4-BE49-F238E27FC236}">
                  <a16:creationId xmlns:a16="http://schemas.microsoft.com/office/drawing/2014/main" id="{6F1EEC33-EBBA-0E49-B2E3-B5DDADA78FA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96580" y="732222"/>
              <a:ext cx="2741431" cy="3548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4" descr="Image result for coat of arms transparent">
              <a:extLst>
                <a:ext uri="{FF2B5EF4-FFF2-40B4-BE49-F238E27FC236}">
                  <a16:creationId xmlns:a16="http://schemas.microsoft.com/office/drawing/2014/main" id="{A9C5FC09-77F7-B346-966B-326C92B0DC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0781" y="3427649"/>
              <a:ext cx="2893027" cy="9836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73917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lalom Build Master 2018">
  <a:themeElements>
    <a:clrScheme name="Custom 5">
      <a:dk1>
        <a:srgbClr val="EFEFEF"/>
      </a:dk1>
      <a:lt1>
        <a:srgbClr val="FFFFFF"/>
      </a:lt1>
      <a:dk2>
        <a:srgbClr val="152530"/>
      </a:dk2>
      <a:lt2>
        <a:srgbClr val="090916"/>
      </a:lt2>
      <a:accent1>
        <a:srgbClr val="152530"/>
      </a:accent1>
      <a:accent2>
        <a:srgbClr val="34DBEE"/>
      </a:accent2>
      <a:accent3>
        <a:srgbClr val="CAD3D5"/>
      </a:accent3>
      <a:accent4>
        <a:srgbClr val="F4F4F4"/>
      </a:accent4>
      <a:accent5>
        <a:srgbClr val="F4F4F4"/>
      </a:accent5>
      <a:accent6>
        <a:srgbClr val="F4F4F4"/>
      </a:accent6>
      <a:hlink>
        <a:srgbClr val="34DBEE"/>
      </a:hlink>
      <a:folHlink>
        <a:srgbClr val="197C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2C8"/>
        </a:solidFill>
        <a:ln>
          <a:noFill/>
        </a:ln>
      </a:spPr>
      <a:bodyPr lIns="91440" tIns="91440" rIns="91440" bIns="91440" rtlCol="0" anchor="ctr" anchorCtr="0"/>
      <a:lstStyle>
        <a:defPPr algn="ctr">
          <a:defRPr sz="2400" dirty="0" err="1" smtClean="0">
            <a:gradFill>
              <a:gsLst>
                <a:gs pos="0">
                  <a:schemeClr val="bg1"/>
                </a:gs>
                <a:gs pos="98000">
                  <a:schemeClr val="bg1"/>
                </a:gs>
              </a:gsLst>
              <a:lin ang="5400000" scaled="0"/>
            </a:gradFill>
            <a:ea typeface="Segoe UI Black" panose="020B0A02040204020203" pitchFamily="34" charset="0"/>
            <a:cs typeface="Segoe UI Black" panose="020B0A02040204020203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Bef>
            <a:spcPts val="1200"/>
          </a:spcBef>
          <a:buClr>
            <a:srgbClr val="CC0000"/>
          </a:buClr>
          <a:buSzPct val="110000"/>
          <a:defRPr sz="1600" dirty="0" smtClean="0">
            <a:gradFill>
              <a:gsLst>
                <a:gs pos="0">
                  <a:schemeClr val="tx1"/>
                </a:gs>
                <a:gs pos="98000">
                  <a:schemeClr val="tx1"/>
                </a:gs>
              </a:gsLst>
              <a:lin ang="5400000" scaled="0"/>
            </a:gra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lalom_Build-Template-Master-May1" id="{AB704F2F-6A7D-6745-911F-886DBAEF9669}" vid="{F7F7C061-4D5C-924C-B935-FCE4A0F50908}"/>
    </a:ext>
  </a:extLst>
</a:theme>
</file>

<file path=ppt/theme/theme2.xml><?xml version="1.0" encoding="utf-8"?>
<a:theme xmlns:a="http://schemas.openxmlformats.org/drawingml/2006/main" name="Slalom Talent v1.3">
  <a:themeElements>
    <a:clrScheme name="Slalom LYF 2015">
      <a:dk1>
        <a:srgbClr val="373737"/>
      </a:dk1>
      <a:lt1>
        <a:srgbClr val="FFFFFF"/>
      </a:lt1>
      <a:dk2>
        <a:srgbClr val="968C83"/>
      </a:dk2>
      <a:lt2>
        <a:srgbClr val="EFE9E5"/>
      </a:lt2>
      <a:accent1>
        <a:srgbClr val="3A5072"/>
      </a:accent1>
      <a:accent2>
        <a:srgbClr val="0072C8"/>
      </a:accent2>
      <a:accent3>
        <a:srgbClr val="F1663A"/>
      </a:accent3>
      <a:accent4>
        <a:srgbClr val="C3B841"/>
      </a:accent4>
      <a:accent5>
        <a:srgbClr val="60ACB2"/>
      </a:accent5>
      <a:accent6>
        <a:srgbClr val="BA4480"/>
      </a:accent6>
      <a:hlink>
        <a:srgbClr val="0072C8"/>
      </a:hlink>
      <a:folHlink>
        <a:srgbClr val="F1663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lIns="91440" tIns="91440" rIns="91440" bIns="91440" rtlCol="0" anchor="ctr" anchorCtr="0"/>
      <a:lstStyle>
        <a:defPPr algn="ctr">
          <a:defRPr dirty="0" err="1" smtClean="0">
            <a:gradFill>
              <a:gsLst>
                <a:gs pos="0">
                  <a:schemeClr val="bg1"/>
                </a:gs>
                <a:gs pos="98000">
                  <a:schemeClr val="bg1"/>
                </a:gs>
              </a:gsLst>
              <a:lin ang="5400000" scaled="0"/>
            </a:gradFill>
            <a:ea typeface="Segoe UI Black" panose="020B0A02040204020203" pitchFamily="34" charset="0"/>
            <a:cs typeface="Segoe UI Black" panose="020B0A02040204020203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Bef>
            <a:spcPts val="1200"/>
          </a:spcBef>
          <a:buClr>
            <a:srgbClr val="CC0000"/>
          </a:buClr>
          <a:buSzPct val="110000"/>
          <a:defRPr sz="1600" dirty="0" smtClean="0">
            <a:gradFill>
              <a:gsLst>
                <a:gs pos="0">
                  <a:schemeClr val="tx1"/>
                </a:gs>
                <a:gs pos="98000">
                  <a:schemeClr val="tx1"/>
                </a:gs>
              </a:gsLst>
              <a:lin ang="5400000" scaled="0"/>
            </a:gra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ALENT" id="{42DDE431-62AA-4CFE-9B81-CB19337157E0}" vid="{4B43CFC9-863A-4E99-B289-EA56B68882E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0545998493854EB73105CD13D6B1C6" ma:contentTypeVersion="7" ma:contentTypeDescription="Create a new document." ma:contentTypeScope="" ma:versionID="920072e34b68cfbe3800595b7c1d8f9e">
  <xsd:schema xmlns:xsd="http://www.w3.org/2001/XMLSchema" xmlns:xs="http://www.w3.org/2001/XMLSchema" xmlns:p="http://schemas.microsoft.com/office/2006/metadata/properties" xmlns:ns2="8ebae444-1d66-4caa-af36-8bc15c00adc0" xmlns:ns3="deaf5a06-6892-472a-aba1-147a679c449c" targetNamespace="http://schemas.microsoft.com/office/2006/metadata/properties" ma:root="true" ma:fieldsID="f55d8891c959c1478b94e38b7a804b61" ns2:_="" ns3:_="">
    <xsd:import namespace="8ebae444-1d66-4caa-af36-8bc15c00adc0"/>
    <xsd:import namespace="deaf5a06-6892-472a-aba1-147a679c44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bae444-1d66-4caa-af36-8bc15c00ad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af5a06-6892-472a-aba1-147a679c449c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deaf5a06-6892-472a-aba1-147a679c449c">
      <UserInfo>
        <DisplayName>Jordan Denmark</DisplayName>
        <AccountId>6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5BC7F7-F224-4EC0-8385-BD8B267DCF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bae444-1d66-4caa-af36-8bc15c00adc0"/>
    <ds:schemaRef ds:uri="deaf5a06-6892-472a-aba1-147a679c44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26D134-65AE-4C1A-9E58-F57363B5792F}">
  <ds:schemaRefs>
    <ds:schemaRef ds:uri="http://schemas.microsoft.com/office/2006/documentManagement/types"/>
    <ds:schemaRef ds:uri="http://purl.org/dc/dcmitype/"/>
    <ds:schemaRef ds:uri="8ebae444-1d66-4caa-af36-8bc15c00adc0"/>
    <ds:schemaRef ds:uri="http://schemas.microsoft.com/office/infopath/2007/PartnerControls"/>
    <ds:schemaRef ds:uri="http://purl.org/dc/terms/"/>
    <ds:schemaRef ds:uri="deaf5a06-6892-472a-aba1-147a679c449c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901E68D-688B-43BA-86AD-30F081B99FD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Slalom Build Master 2018</Template>
  <TotalTime>6586</TotalTime>
  <Words>106</Words>
  <Application>Microsoft Macintosh PowerPoint</Application>
  <PresentationFormat>Widescreen</PresentationFormat>
  <Paragraphs>15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Century Gothic Regular</vt:lpstr>
      <vt:lpstr>Mark Pro</vt:lpstr>
      <vt:lpstr>MarkPro</vt:lpstr>
      <vt:lpstr>Wingdings</vt:lpstr>
      <vt:lpstr>Slalom Build Master 2018</vt:lpstr>
      <vt:lpstr>Slalom Talent v1.3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Rob Cummings</dc:creator>
  <cp:keywords/>
  <dc:description/>
  <cp:lastModifiedBy>Joel Forman</cp:lastModifiedBy>
  <cp:revision>12</cp:revision>
  <cp:lastPrinted>2018-11-12T22:41:38Z</cp:lastPrinted>
  <dcterms:created xsi:type="dcterms:W3CDTF">2019-05-09T18:00:15Z</dcterms:created>
  <dcterms:modified xsi:type="dcterms:W3CDTF">2020-03-03T17:27:06Z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0x010100520545998493854EB73105CD13D6B1C6</vt:lpwstr>
  </property>
</Properties>
</file>