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9"/>
    <p:restoredTop sz="94694"/>
  </p:normalViewPr>
  <p:slideViewPr>
    <p:cSldViewPr snapToGrid="0" snapToObjects="1">
      <p:cViewPr>
        <p:scale>
          <a:sx n="140" d="100"/>
          <a:sy n="140" d="100"/>
        </p:scale>
        <p:origin x="822" y="-10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5983F7BE-B56B-A245-B08D-D937714C9905}"/>
              </a:ext>
            </a:extLst>
          </p:cNvPr>
          <p:cNvSpPr>
            <a:spLocks noGrp="1"/>
          </p:cNvSpPr>
          <p:nvPr>
            <p:ph type="body" sz="quarter" idx="13"/>
          </p:nvPr>
        </p:nvSpPr>
        <p:spPr>
          <a:xfrm>
            <a:off x="548640" y="1454831"/>
            <a:ext cx="2128701" cy="1403388"/>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8" name="Text Placeholder 6">
            <a:extLst>
              <a:ext uri="{FF2B5EF4-FFF2-40B4-BE49-F238E27FC236}">
                <a16:creationId xmlns:a16="http://schemas.microsoft.com/office/drawing/2014/main" id="{B750DA6F-383C-0940-987A-B625D0FBC80E}"/>
              </a:ext>
            </a:extLst>
          </p:cNvPr>
          <p:cNvSpPr>
            <a:spLocks noGrp="1"/>
          </p:cNvSpPr>
          <p:nvPr>
            <p:ph type="body" sz="quarter" idx="14"/>
          </p:nvPr>
        </p:nvSpPr>
        <p:spPr>
          <a:xfrm>
            <a:off x="3046203" y="1454830"/>
            <a:ext cx="1646568" cy="1081335"/>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9" name="Text Placeholder 6">
            <a:extLst>
              <a:ext uri="{FF2B5EF4-FFF2-40B4-BE49-F238E27FC236}">
                <a16:creationId xmlns:a16="http://schemas.microsoft.com/office/drawing/2014/main" id="{F44326DE-B617-EB4B-8629-5B993752524A}"/>
              </a:ext>
            </a:extLst>
          </p:cNvPr>
          <p:cNvSpPr>
            <a:spLocks noGrp="1"/>
          </p:cNvSpPr>
          <p:nvPr>
            <p:ph type="body" sz="quarter" idx="15"/>
          </p:nvPr>
        </p:nvSpPr>
        <p:spPr>
          <a:xfrm>
            <a:off x="5035755" y="1454829"/>
            <a:ext cx="1646568" cy="1081335"/>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10" name="Text Placeholder 6">
            <a:extLst>
              <a:ext uri="{FF2B5EF4-FFF2-40B4-BE49-F238E27FC236}">
                <a16:creationId xmlns:a16="http://schemas.microsoft.com/office/drawing/2014/main" id="{D3CE11FB-E070-A24E-9207-8D8C39861FBF}"/>
              </a:ext>
            </a:extLst>
          </p:cNvPr>
          <p:cNvSpPr>
            <a:spLocks noGrp="1"/>
          </p:cNvSpPr>
          <p:nvPr>
            <p:ph type="body" sz="quarter" idx="16"/>
          </p:nvPr>
        </p:nvSpPr>
        <p:spPr>
          <a:xfrm>
            <a:off x="3046203" y="3240501"/>
            <a:ext cx="1646568" cy="1081335"/>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11" name="Text Placeholder 6">
            <a:extLst>
              <a:ext uri="{FF2B5EF4-FFF2-40B4-BE49-F238E27FC236}">
                <a16:creationId xmlns:a16="http://schemas.microsoft.com/office/drawing/2014/main" id="{E7D4E91E-2F97-CD42-A332-6F0FFCAE11C9}"/>
              </a:ext>
            </a:extLst>
          </p:cNvPr>
          <p:cNvSpPr>
            <a:spLocks noGrp="1"/>
          </p:cNvSpPr>
          <p:nvPr>
            <p:ph type="body" sz="quarter" idx="17"/>
          </p:nvPr>
        </p:nvSpPr>
        <p:spPr>
          <a:xfrm>
            <a:off x="5035755" y="3240501"/>
            <a:ext cx="1646568" cy="1081335"/>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12" name="Text Placeholder 6">
            <a:extLst>
              <a:ext uri="{FF2B5EF4-FFF2-40B4-BE49-F238E27FC236}">
                <a16:creationId xmlns:a16="http://schemas.microsoft.com/office/drawing/2014/main" id="{29C7E1DD-2D3D-574F-8D59-C6A260792976}"/>
              </a:ext>
            </a:extLst>
          </p:cNvPr>
          <p:cNvSpPr>
            <a:spLocks noGrp="1"/>
          </p:cNvSpPr>
          <p:nvPr>
            <p:ph type="body" sz="quarter" idx="18"/>
          </p:nvPr>
        </p:nvSpPr>
        <p:spPr>
          <a:xfrm>
            <a:off x="557349" y="5149970"/>
            <a:ext cx="2128701" cy="1623802"/>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13" name="Text Placeholder 6">
            <a:extLst>
              <a:ext uri="{FF2B5EF4-FFF2-40B4-BE49-F238E27FC236}">
                <a16:creationId xmlns:a16="http://schemas.microsoft.com/office/drawing/2014/main" id="{1875D224-1DBF-344B-AE4C-82388073A3D7}"/>
              </a:ext>
            </a:extLst>
          </p:cNvPr>
          <p:cNvSpPr>
            <a:spLocks noGrp="1"/>
          </p:cNvSpPr>
          <p:nvPr>
            <p:ph type="body" sz="quarter" idx="19"/>
          </p:nvPr>
        </p:nvSpPr>
        <p:spPr>
          <a:xfrm>
            <a:off x="557348" y="3591307"/>
            <a:ext cx="2128701" cy="730529"/>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14" name="Text Placeholder 6">
            <a:extLst>
              <a:ext uri="{FF2B5EF4-FFF2-40B4-BE49-F238E27FC236}">
                <a16:creationId xmlns:a16="http://schemas.microsoft.com/office/drawing/2014/main" id="{1F5568E3-F59A-3A41-A149-1F444AF4C56B}"/>
              </a:ext>
            </a:extLst>
          </p:cNvPr>
          <p:cNvSpPr>
            <a:spLocks noGrp="1"/>
          </p:cNvSpPr>
          <p:nvPr>
            <p:ph type="body" sz="quarter" idx="20"/>
          </p:nvPr>
        </p:nvSpPr>
        <p:spPr>
          <a:xfrm>
            <a:off x="3046203" y="5149970"/>
            <a:ext cx="1646568" cy="1623802"/>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15" name="Text Placeholder 6">
            <a:extLst>
              <a:ext uri="{FF2B5EF4-FFF2-40B4-BE49-F238E27FC236}">
                <a16:creationId xmlns:a16="http://schemas.microsoft.com/office/drawing/2014/main" id="{E358A9AB-0761-DD45-B1D8-C685016DCA9A}"/>
              </a:ext>
            </a:extLst>
          </p:cNvPr>
          <p:cNvSpPr>
            <a:spLocks noGrp="1"/>
          </p:cNvSpPr>
          <p:nvPr>
            <p:ph type="body" sz="quarter" idx="21"/>
          </p:nvPr>
        </p:nvSpPr>
        <p:spPr>
          <a:xfrm>
            <a:off x="5225811" y="5759570"/>
            <a:ext cx="3360840" cy="1003539"/>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16" name="Text Placeholder 6">
            <a:extLst>
              <a:ext uri="{FF2B5EF4-FFF2-40B4-BE49-F238E27FC236}">
                <a16:creationId xmlns:a16="http://schemas.microsoft.com/office/drawing/2014/main" id="{2318D3C6-C5F6-8B42-A6F9-B578C6C0731C}"/>
              </a:ext>
            </a:extLst>
          </p:cNvPr>
          <p:cNvSpPr>
            <a:spLocks noGrp="1"/>
          </p:cNvSpPr>
          <p:nvPr>
            <p:ph type="body" sz="quarter" idx="22"/>
          </p:nvPr>
        </p:nvSpPr>
        <p:spPr>
          <a:xfrm>
            <a:off x="7159924" y="678217"/>
            <a:ext cx="1561382" cy="253436"/>
          </a:xfrm>
          <a:solidFill>
            <a:schemeClr val="bg1"/>
          </a:solidFill>
        </p:spPr>
        <p:txBody>
          <a:bodyPr lIns="45720" rIns="45720">
            <a:normAutofit/>
          </a:bodyPr>
          <a:lstStyle>
            <a:lvl1pPr marL="0" indent="0">
              <a:lnSpc>
                <a:spcPct val="100000"/>
              </a:lnSpc>
              <a:buNone/>
              <a:defRPr sz="1100"/>
            </a:lvl1pPr>
          </a:lstStyle>
          <a:p>
            <a:pPr lvl="0"/>
            <a:endParaRPr lang="en-US" dirty="0"/>
          </a:p>
        </p:txBody>
      </p:sp>
    </p:spTree>
    <p:extLst>
      <p:ext uri="{BB962C8B-B14F-4D97-AF65-F5344CB8AC3E}">
        <p14:creationId xmlns:p14="http://schemas.microsoft.com/office/powerpoint/2010/main" val="186219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0106E8-FAA3-F140-A9B3-DE5962A5F1CE}" type="datetimeFigureOut">
              <a:rPr lang="en-US" smtClean="0"/>
              <a:t>9/16/2019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421DB-4F74-B046-88A8-76A7C154628A}" type="slidenum">
              <a:rPr lang="en-US" smtClean="0"/>
              <a:t>‹#›</a:t>
            </a:fld>
            <a:endParaRPr lang="en-US"/>
          </a:p>
        </p:txBody>
      </p:sp>
    </p:spTree>
    <p:extLst>
      <p:ext uri="{BB962C8B-B14F-4D97-AF65-F5344CB8AC3E}">
        <p14:creationId xmlns:p14="http://schemas.microsoft.com/office/powerpoint/2010/main" val="20172424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0106E8-FAA3-F140-A9B3-DE5962A5F1CE}" type="datetimeFigureOut">
              <a:rPr lang="en-US" smtClean="0"/>
              <a:t>9/16/2019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6421DB-4F74-B046-88A8-76A7C154628A}" type="slidenum">
              <a:rPr lang="en-US" smtClean="0"/>
              <a:t>‹#›</a:t>
            </a:fld>
            <a:endParaRPr lang="en-US"/>
          </a:p>
        </p:txBody>
      </p:sp>
    </p:spTree>
    <p:extLst>
      <p:ext uri="{BB962C8B-B14F-4D97-AF65-F5344CB8AC3E}">
        <p14:creationId xmlns:p14="http://schemas.microsoft.com/office/powerpoint/2010/main" val="2228478401"/>
      </p:ext>
    </p:extLst>
  </p:cSld>
  <p:clrMap bg1="lt1" tx1="dk1" bg2="lt2" tx2="dk2" accent1="accent1" accent2="accent2" accent3="accent3" accent4="accent4" accent5="accent5" accent6="accent6" hlink="hlink" folHlink="folHlink"/>
  <p:sldLayoutIdLst>
    <p:sldLayoutId id="2147483667" r:id="rId1"/>
    <p:sldLayoutId id="214748366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r>
              <a:rPr lang="en-US" dirty="0"/>
              <a:t>Hurricane Contingency Plan- We recently had a threat of Hurricane Dorian and had to plan for evacuation. </a:t>
            </a:r>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normAutofit fontScale="77500" lnSpcReduction="20000"/>
          </a:bodyPr>
          <a:lstStyle/>
          <a:p>
            <a:r>
              <a:rPr lang="en-US" dirty="0"/>
              <a:t>My first thought is its not going to be as bad as they say and the odds of hitting us directly are small.  However, as the days passed, it started to build and there were a few days when it looked like it was going to be a direct hit.  So we really started to hunker down for a real plan. </a:t>
            </a:r>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normAutofit lnSpcReduction="10000"/>
          </a:bodyPr>
          <a:lstStyle/>
          <a:p>
            <a:r>
              <a:rPr lang="en-US" dirty="0"/>
              <a:t>We had a daily huddle and I addressed the company.  Told them we are watching closely and assembling a team and trying to determine a location to send them and work remotely.  </a:t>
            </a:r>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r>
              <a:rPr lang="en-US" dirty="0"/>
              <a:t>I had a hard time making up my mind on when, if at all to send the team. I was a bit frustrated with all the changing and anxious too. </a:t>
            </a:r>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normAutofit fontScale="77500" lnSpcReduction="20000"/>
          </a:bodyPr>
          <a:lstStyle/>
          <a:p>
            <a:r>
              <a:rPr lang="en-US" dirty="0"/>
              <a:t>I didn’t want to spend the money and disrupt normal business if I didn’t have to.  If I send the team unnecessarily then, then we lose production. If I don’t send, then building could be shut down and lose more production.  I was both victim to the changing weather pattern and rescuer because I was the decision maker.  </a:t>
            </a:r>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r>
              <a:rPr lang="en-US" dirty="0"/>
              <a:t>I watched weather reports non-stop.  I changed my mind as the weather experts did but this caused lots of confusion for the team that was to be deployed.  </a:t>
            </a:r>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normAutofit fontScale="70000" lnSpcReduction="20000"/>
          </a:bodyPr>
          <a:lstStyle/>
          <a:p>
            <a:r>
              <a:rPr lang="en-US" dirty="0"/>
              <a:t>Finding folks to go gets tricky if they have family but we were able to get a strong team ready to deploy.  We booked hotel rooms and conf. room in Naples as it looked like that area would be spared. However, I didn’t decide until early Monday morning to send the team.  They weren’t happy they didn’t get more notice.  </a:t>
            </a:r>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r>
              <a:rPr lang="en-US" dirty="0"/>
              <a:t>My desired outcome was first to keep everyone safe.  My rule was if I wouldn’t send my son, then I'm not sending someone else's.  Next time, I will make a decision to send sooner and accept the loss of money if its all for not.  </a:t>
            </a:r>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r>
              <a:rPr lang="en-US" dirty="0"/>
              <a:t>Give them a 24 hour notice so they can </a:t>
            </a:r>
            <a:r>
              <a:rPr lang="en-US"/>
              <a:t>prepare better. </a:t>
            </a:r>
            <a:endParaRPr lang="en-US" dirty="0"/>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1474478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819679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4087558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2902887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3716595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3741451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570226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3022471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2722669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1545962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3961297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1914349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392506128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TotalTime>
  <Words>373</Words>
  <Application>Microsoft Office PowerPoint</Application>
  <PresentationFormat>On-screen Show (4:3)</PresentationFormat>
  <Paragraphs>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Martin</dc:creator>
  <cp:lastModifiedBy>Scot Seagrave</cp:lastModifiedBy>
  <cp:revision>7</cp:revision>
  <dcterms:created xsi:type="dcterms:W3CDTF">2019-07-23T03:58:41Z</dcterms:created>
  <dcterms:modified xsi:type="dcterms:W3CDTF">2019-09-16T13:06:22Z</dcterms:modified>
</cp:coreProperties>
</file>