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2" r:id="rId2"/>
    <p:sldId id="257" r:id="rId3"/>
    <p:sldId id="258" r:id="rId4"/>
    <p:sldId id="259" r:id="rId5"/>
    <p:sldId id="260" r:id="rId6"/>
    <p:sldId id="261"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9"/>
    <p:restoredTop sz="94694"/>
  </p:normalViewPr>
  <p:slideViewPr>
    <p:cSldViewPr snapToGrid="0" snapToObjects="1">
      <p:cViewPr varScale="1">
        <p:scale>
          <a:sx n="114" d="100"/>
          <a:sy n="114" d="100"/>
        </p:scale>
        <p:origin x="15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983F7BE-B56B-A245-B08D-D937714C9905}"/>
              </a:ext>
            </a:extLst>
          </p:cNvPr>
          <p:cNvSpPr>
            <a:spLocks noGrp="1"/>
          </p:cNvSpPr>
          <p:nvPr>
            <p:ph type="body" sz="quarter" idx="13"/>
          </p:nvPr>
        </p:nvSpPr>
        <p:spPr>
          <a:xfrm>
            <a:off x="548640" y="1454831"/>
            <a:ext cx="2128701" cy="1403388"/>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8" name="Text Placeholder 6">
            <a:extLst>
              <a:ext uri="{FF2B5EF4-FFF2-40B4-BE49-F238E27FC236}">
                <a16:creationId xmlns:a16="http://schemas.microsoft.com/office/drawing/2014/main" id="{B750DA6F-383C-0940-987A-B625D0FBC80E}"/>
              </a:ext>
            </a:extLst>
          </p:cNvPr>
          <p:cNvSpPr>
            <a:spLocks noGrp="1"/>
          </p:cNvSpPr>
          <p:nvPr>
            <p:ph type="body" sz="quarter" idx="14"/>
          </p:nvPr>
        </p:nvSpPr>
        <p:spPr>
          <a:xfrm>
            <a:off x="3046203" y="1454830"/>
            <a:ext cx="1646568" cy="1081335"/>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9" name="Text Placeholder 6">
            <a:extLst>
              <a:ext uri="{FF2B5EF4-FFF2-40B4-BE49-F238E27FC236}">
                <a16:creationId xmlns:a16="http://schemas.microsoft.com/office/drawing/2014/main" id="{F44326DE-B617-EB4B-8629-5B993752524A}"/>
              </a:ext>
            </a:extLst>
          </p:cNvPr>
          <p:cNvSpPr>
            <a:spLocks noGrp="1"/>
          </p:cNvSpPr>
          <p:nvPr>
            <p:ph type="body" sz="quarter" idx="15"/>
          </p:nvPr>
        </p:nvSpPr>
        <p:spPr>
          <a:xfrm>
            <a:off x="5035755" y="1454829"/>
            <a:ext cx="1646568" cy="1081335"/>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0" name="Text Placeholder 6">
            <a:extLst>
              <a:ext uri="{FF2B5EF4-FFF2-40B4-BE49-F238E27FC236}">
                <a16:creationId xmlns:a16="http://schemas.microsoft.com/office/drawing/2014/main" id="{D3CE11FB-E070-A24E-9207-8D8C39861FBF}"/>
              </a:ext>
            </a:extLst>
          </p:cNvPr>
          <p:cNvSpPr>
            <a:spLocks noGrp="1"/>
          </p:cNvSpPr>
          <p:nvPr>
            <p:ph type="body" sz="quarter" idx="16"/>
          </p:nvPr>
        </p:nvSpPr>
        <p:spPr>
          <a:xfrm>
            <a:off x="3046203" y="3240501"/>
            <a:ext cx="1646568" cy="1081335"/>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1" name="Text Placeholder 6">
            <a:extLst>
              <a:ext uri="{FF2B5EF4-FFF2-40B4-BE49-F238E27FC236}">
                <a16:creationId xmlns:a16="http://schemas.microsoft.com/office/drawing/2014/main" id="{E7D4E91E-2F97-CD42-A332-6F0FFCAE11C9}"/>
              </a:ext>
            </a:extLst>
          </p:cNvPr>
          <p:cNvSpPr>
            <a:spLocks noGrp="1"/>
          </p:cNvSpPr>
          <p:nvPr>
            <p:ph type="body" sz="quarter" idx="17"/>
          </p:nvPr>
        </p:nvSpPr>
        <p:spPr>
          <a:xfrm>
            <a:off x="5035755" y="3240501"/>
            <a:ext cx="1646568" cy="1081335"/>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2" name="Text Placeholder 6">
            <a:extLst>
              <a:ext uri="{FF2B5EF4-FFF2-40B4-BE49-F238E27FC236}">
                <a16:creationId xmlns:a16="http://schemas.microsoft.com/office/drawing/2014/main" id="{29C7E1DD-2D3D-574F-8D59-C6A260792976}"/>
              </a:ext>
            </a:extLst>
          </p:cNvPr>
          <p:cNvSpPr>
            <a:spLocks noGrp="1"/>
          </p:cNvSpPr>
          <p:nvPr>
            <p:ph type="body" sz="quarter" idx="18"/>
          </p:nvPr>
        </p:nvSpPr>
        <p:spPr>
          <a:xfrm>
            <a:off x="557349" y="5149970"/>
            <a:ext cx="2128701" cy="1623802"/>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3" name="Text Placeholder 6">
            <a:extLst>
              <a:ext uri="{FF2B5EF4-FFF2-40B4-BE49-F238E27FC236}">
                <a16:creationId xmlns:a16="http://schemas.microsoft.com/office/drawing/2014/main" id="{1875D224-1DBF-344B-AE4C-82388073A3D7}"/>
              </a:ext>
            </a:extLst>
          </p:cNvPr>
          <p:cNvSpPr>
            <a:spLocks noGrp="1"/>
          </p:cNvSpPr>
          <p:nvPr>
            <p:ph type="body" sz="quarter" idx="19"/>
          </p:nvPr>
        </p:nvSpPr>
        <p:spPr>
          <a:xfrm>
            <a:off x="557348" y="3591307"/>
            <a:ext cx="2128701" cy="730529"/>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4" name="Text Placeholder 6">
            <a:extLst>
              <a:ext uri="{FF2B5EF4-FFF2-40B4-BE49-F238E27FC236}">
                <a16:creationId xmlns:a16="http://schemas.microsoft.com/office/drawing/2014/main" id="{1F5568E3-F59A-3A41-A149-1F444AF4C56B}"/>
              </a:ext>
            </a:extLst>
          </p:cNvPr>
          <p:cNvSpPr>
            <a:spLocks noGrp="1"/>
          </p:cNvSpPr>
          <p:nvPr>
            <p:ph type="body" sz="quarter" idx="20"/>
          </p:nvPr>
        </p:nvSpPr>
        <p:spPr>
          <a:xfrm>
            <a:off x="3046203" y="5149970"/>
            <a:ext cx="1646568" cy="1623802"/>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5" name="Text Placeholder 6">
            <a:extLst>
              <a:ext uri="{FF2B5EF4-FFF2-40B4-BE49-F238E27FC236}">
                <a16:creationId xmlns:a16="http://schemas.microsoft.com/office/drawing/2014/main" id="{E358A9AB-0761-DD45-B1D8-C685016DCA9A}"/>
              </a:ext>
            </a:extLst>
          </p:cNvPr>
          <p:cNvSpPr>
            <a:spLocks noGrp="1"/>
          </p:cNvSpPr>
          <p:nvPr>
            <p:ph type="body" sz="quarter" idx="21"/>
          </p:nvPr>
        </p:nvSpPr>
        <p:spPr>
          <a:xfrm>
            <a:off x="5225811" y="5759570"/>
            <a:ext cx="3360840" cy="1003539"/>
          </a:xfrm>
          <a:solidFill>
            <a:schemeClr val="bg1"/>
          </a:solidFill>
        </p:spPr>
        <p:txBody>
          <a:bodyPr lIns="45720" rIns="45720">
            <a:normAutofit/>
          </a:bodyPr>
          <a:lstStyle>
            <a:lvl1pPr marL="0" indent="0">
              <a:lnSpc>
                <a:spcPct val="100000"/>
              </a:lnSpc>
              <a:buNone/>
              <a:defRPr sz="1000"/>
            </a:lvl1pPr>
          </a:lstStyle>
          <a:p>
            <a:pPr lvl="0"/>
            <a:endParaRPr lang="en-US" dirty="0"/>
          </a:p>
        </p:txBody>
      </p:sp>
      <p:sp>
        <p:nvSpPr>
          <p:cNvPr id="16" name="Text Placeholder 6">
            <a:extLst>
              <a:ext uri="{FF2B5EF4-FFF2-40B4-BE49-F238E27FC236}">
                <a16:creationId xmlns:a16="http://schemas.microsoft.com/office/drawing/2014/main" id="{2318D3C6-C5F6-8B42-A6F9-B578C6C0731C}"/>
              </a:ext>
            </a:extLst>
          </p:cNvPr>
          <p:cNvSpPr>
            <a:spLocks noGrp="1"/>
          </p:cNvSpPr>
          <p:nvPr>
            <p:ph type="body" sz="quarter" idx="22"/>
          </p:nvPr>
        </p:nvSpPr>
        <p:spPr>
          <a:xfrm>
            <a:off x="7159924" y="678217"/>
            <a:ext cx="1561382" cy="253436"/>
          </a:xfrm>
          <a:solidFill>
            <a:schemeClr val="bg1"/>
          </a:solidFill>
        </p:spPr>
        <p:txBody>
          <a:bodyPr lIns="45720" rIns="45720">
            <a:normAutofit/>
          </a:bodyPr>
          <a:lstStyle>
            <a:lvl1pPr marL="0" indent="0">
              <a:lnSpc>
                <a:spcPct val="100000"/>
              </a:lnSpc>
              <a:buNone/>
              <a:defRPr sz="1100"/>
            </a:lvl1pPr>
          </a:lstStyle>
          <a:p>
            <a:pPr lvl="0"/>
            <a:endParaRPr lang="en-US" dirty="0"/>
          </a:p>
        </p:txBody>
      </p:sp>
    </p:spTree>
    <p:extLst>
      <p:ext uri="{BB962C8B-B14F-4D97-AF65-F5344CB8AC3E}">
        <p14:creationId xmlns:p14="http://schemas.microsoft.com/office/powerpoint/2010/main" val="18621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0106E8-FAA3-F140-A9B3-DE5962A5F1CE}"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421DB-4F74-B046-88A8-76A7C154628A}" type="slidenum">
              <a:rPr lang="en-US" smtClean="0"/>
              <a:t>‹#›</a:t>
            </a:fld>
            <a:endParaRPr lang="en-US"/>
          </a:p>
        </p:txBody>
      </p:sp>
    </p:spTree>
    <p:extLst>
      <p:ext uri="{BB962C8B-B14F-4D97-AF65-F5344CB8AC3E}">
        <p14:creationId xmlns:p14="http://schemas.microsoft.com/office/powerpoint/2010/main" val="20172424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106E8-FAA3-F140-A9B3-DE5962A5F1CE}" type="datetimeFigureOut">
              <a:rPr lang="en-US" smtClean="0"/>
              <a:t>7/23/2019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421DB-4F74-B046-88A8-76A7C154628A}" type="slidenum">
              <a:rPr lang="en-US" smtClean="0"/>
              <a:t>‹#›</a:t>
            </a:fld>
            <a:endParaRPr lang="en-US"/>
          </a:p>
        </p:txBody>
      </p:sp>
    </p:spTree>
    <p:extLst>
      <p:ext uri="{BB962C8B-B14F-4D97-AF65-F5344CB8AC3E}">
        <p14:creationId xmlns:p14="http://schemas.microsoft.com/office/powerpoint/2010/main" val="2228478401"/>
      </p:ext>
    </p:extLst>
  </p:cSld>
  <p:clrMap bg1="lt1" tx1="dk1" bg2="lt2" tx2="dk2" accent1="accent1" accent2="accent2" accent3="accent3" accent4="accent4" accent5="accent5" accent6="accent6" hlink="hlink" folHlink="folHlink"/>
  <p:sldLayoutIdLst>
    <p:sldLayoutId id="2147483667" r:id="rId1"/>
    <p:sldLayoutId id="214748366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normAutofit lnSpcReduction="10000"/>
          </a:bodyPr>
          <a:lstStyle/>
          <a:p>
            <a:r>
              <a:rPr lang="en-US" dirty="0"/>
              <a:t>Lisa the office admin came in complaining to me about her having to sit at the reception desk while the receptionist is at lunch.  Since we got a new </a:t>
            </a:r>
            <a:r>
              <a:rPr lang="en-US" dirty="0" err="1"/>
              <a:t>Ipad</a:t>
            </a:r>
            <a:r>
              <a:rPr lang="en-US" dirty="0"/>
              <a:t> to open our electronic door she felt like she shouldn’t have to still sit there. Well the iPad was for the AP team to use incase Lisa and Melissa were both out.</a:t>
            </a:r>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r>
              <a:rPr lang="en-US" dirty="0"/>
              <a:t>You’re not the boss and you don’t make the decisions; do as your told!  Do not question my decision making.</a:t>
            </a:r>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normAutofit fontScale="92500"/>
          </a:bodyPr>
          <a:lstStyle/>
          <a:p>
            <a:r>
              <a:rPr lang="en-US" dirty="0"/>
              <a:t>I was very frank in my tone and told her, no you have to still sit at the front desk.  I and the big boss want someone up at the reception desk at all times so there will be no changes just because we have an iPad to use.</a:t>
            </a:r>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r>
              <a:rPr lang="en-US" dirty="0"/>
              <a:t>Annoyed and frustrated</a:t>
            </a:r>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r>
              <a:rPr lang="en-US" dirty="0"/>
              <a:t>I went straight to persecutor; she was </a:t>
            </a:r>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r>
              <a:rPr lang="en-US" dirty="0"/>
              <a:t>Lisa is one of those know-it all kinds of people.  While some of her suggestions are considered, she seems to think every suggestion she has should be implemented.  I think she means well but is always trying to get around something.</a:t>
            </a:r>
          </a:p>
          <a:p>
            <a:endParaRPr lang="en-US" dirty="0"/>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r>
              <a:rPr lang="en-US" dirty="0"/>
              <a:t>I walked away frustrated and upset at myself that I let her get under my skin.</a:t>
            </a:r>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r>
              <a:rPr lang="en-US" dirty="0"/>
              <a:t>I will lead the conversation with authority and only ask for suggestions if I know that the task could </a:t>
            </a:r>
            <a:r>
              <a:rPr lang="en-US" dirty="0" err="1"/>
              <a:t>possibl</a:t>
            </a:r>
            <a:endParaRPr lang="en-US" dirty="0"/>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normAutofit fontScale="92500"/>
          </a:bodyPr>
          <a:lstStyle/>
          <a:p>
            <a:r>
              <a:rPr lang="en-US" dirty="0"/>
              <a:t>I will not give Lisa the gateway to make suggestions on any thing that is unchangeable.</a:t>
            </a:r>
          </a:p>
          <a:p>
            <a:r>
              <a:rPr lang="en-US" dirty="0"/>
              <a:t>I should have immediately stated “here is the </a:t>
            </a:r>
            <a:r>
              <a:rPr lang="en-US" dirty="0" err="1"/>
              <a:t>Ipad</a:t>
            </a:r>
            <a:r>
              <a:rPr lang="en-US" dirty="0"/>
              <a:t> it is for use for the AP dept to use. All duties will stay the same for you and Melissa, however I want you to know how to use it just in case.”</a:t>
            </a:r>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r>
              <a:rPr lang="en-US" dirty="0"/>
              <a:t>7/22/19</a:t>
            </a:r>
          </a:p>
        </p:txBody>
      </p:sp>
    </p:spTree>
    <p:extLst>
      <p:ext uri="{BB962C8B-B14F-4D97-AF65-F5344CB8AC3E}">
        <p14:creationId xmlns:p14="http://schemas.microsoft.com/office/powerpoint/2010/main" val="3547583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819679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408755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290288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716595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147447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741451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570226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02247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272266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961297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dirty="0"/>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dirty="0"/>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1914349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F5E01C-5FFD-934C-9593-26062D094328}"/>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D1B2F58B-C90E-8440-882A-9F78C0729FF1}"/>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id="{CCE1BE66-1276-C64E-A0F8-FE92F7BABB89}"/>
              </a:ext>
            </a:extLst>
          </p:cNvPr>
          <p:cNvSpPr>
            <a:spLocks noGrp="1"/>
          </p:cNvSpPr>
          <p:nvPr>
            <p:ph type="body" sz="quarter" idx="15"/>
          </p:nvPr>
        </p:nvSpPr>
        <p:spPr/>
        <p:txBody>
          <a:bodyPr/>
          <a:lstStyle/>
          <a:p>
            <a:endParaRPr lang="en-US" dirty="0"/>
          </a:p>
        </p:txBody>
      </p:sp>
      <p:sp>
        <p:nvSpPr>
          <p:cNvPr id="5" name="Text Placeholder 4">
            <a:extLst>
              <a:ext uri="{FF2B5EF4-FFF2-40B4-BE49-F238E27FC236}">
                <a16:creationId xmlns:a16="http://schemas.microsoft.com/office/drawing/2014/main" id="{8BC1322F-DD86-404E-8C95-DFFB2A7B1EFE}"/>
              </a:ext>
            </a:extLst>
          </p:cNvPr>
          <p:cNvSpPr>
            <a:spLocks noGrp="1"/>
          </p:cNvSpPr>
          <p:nvPr>
            <p:ph type="body" sz="quarter" idx="16"/>
          </p:nvPr>
        </p:nvSpPr>
        <p:spPr/>
        <p:txBody>
          <a:bodyPr/>
          <a:lstStyle/>
          <a:p>
            <a:endParaRPr lang="en-US" dirty="0"/>
          </a:p>
        </p:txBody>
      </p:sp>
      <p:sp>
        <p:nvSpPr>
          <p:cNvPr id="6" name="Text Placeholder 5">
            <a:extLst>
              <a:ext uri="{FF2B5EF4-FFF2-40B4-BE49-F238E27FC236}">
                <a16:creationId xmlns:a16="http://schemas.microsoft.com/office/drawing/2014/main" id="{BE371CB6-0B53-5F41-BC73-C7DAB7C85F05}"/>
              </a:ext>
            </a:extLst>
          </p:cNvPr>
          <p:cNvSpPr>
            <a:spLocks noGrp="1"/>
          </p:cNvSpPr>
          <p:nvPr>
            <p:ph type="body" sz="quarter" idx="17"/>
          </p:nvPr>
        </p:nvSpPr>
        <p:spPr/>
        <p:txBody>
          <a:bodyPr/>
          <a:lstStyle/>
          <a:p>
            <a:endParaRPr lang="en-US"/>
          </a:p>
        </p:txBody>
      </p:sp>
      <p:sp>
        <p:nvSpPr>
          <p:cNvPr id="7" name="Text Placeholder 6">
            <a:extLst>
              <a:ext uri="{FF2B5EF4-FFF2-40B4-BE49-F238E27FC236}">
                <a16:creationId xmlns:a16="http://schemas.microsoft.com/office/drawing/2014/main" id="{8F8C4769-3362-0745-B837-0AF0F9DFA73D}"/>
              </a:ext>
            </a:extLst>
          </p:cNvPr>
          <p:cNvSpPr>
            <a:spLocks noGrp="1"/>
          </p:cNvSpPr>
          <p:nvPr>
            <p:ph type="body" sz="quarter" idx="18"/>
          </p:nvPr>
        </p:nvSpPr>
        <p:spPr/>
        <p:txBody>
          <a:bodyPr/>
          <a:lstStyle/>
          <a:p>
            <a:endParaRPr lang="en-US"/>
          </a:p>
        </p:txBody>
      </p:sp>
      <p:sp>
        <p:nvSpPr>
          <p:cNvPr id="8" name="Text Placeholder 7">
            <a:extLst>
              <a:ext uri="{FF2B5EF4-FFF2-40B4-BE49-F238E27FC236}">
                <a16:creationId xmlns:a16="http://schemas.microsoft.com/office/drawing/2014/main" id="{5233A2B1-555A-A64E-B3A8-CC417E03FAEF}"/>
              </a:ext>
            </a:extLst>
          </p:cNvPr>
          <p:cNvSpPr>
            <a:spLocks noGrp="1"/>
          </p:cNvSpPr>
          <p:nvPr>
            <p:ph type="body" sz="quarter" idx="19"/>
          </p:nvPr>
        </p:nvSpPr>
        <p:spPr/>
        <p:txBody>
          <a:bodyPr/>
          <a:lstStyle/>
          <a:p>
            <a:endParaRPr lang="en-US" dirty="0"/>
          </a:p>
        </p:txBody>
      </p:sp>
      <p:sp>
        <p:nvSpPr>
          <p:cNvPr id="9" name="Text Placeholder 8">
            <a:extLst>
              <a:ext uri="{FF2B5EF4-FFF2-40B4-BE49-F238E27FC236}">
                <a16:creationId xmlns:a16="http://schemas.microsoft.com/office/drawing/2014/main" id="{A5C838E6-E6A8-5C4D-B787-62261ABE0EC2}"/>
              </a:ext>
            </a:extLst>
          </p:cNvPr>
          <p:cNvSpPr>
            <a:spLocks noGrp="1"/>
          </p:cNvSpPr>
          <p:nvPr>
            <p:ph type="body" sz="quarter" idx="20"/>
          </p:nvPr>
        </p:nvSpPr>
        <p:spPr/>
        <p:txBody>
          <a:bodyPr/>
          <a:lstStyle/>
          <a:p>
            <a:endParaRPr lang="en-US"/>
          </a:p>
        </p:txBody>
      </p:sp>
      <p:sp>
        <p:nvSpPr>
          <p:cNvPr id="10" name="Text Placeholder 9">
            <a:extLst>
              <a:ext uri="{FF2B5EF4-FFF2-40B4-BE49-F238E27FC236}">
                <a16:creationId xmlns:a16="http://schemas.microsoft.com/office/drawing/2014/main" id="{4E4BBFB9-F00E-1A40-91A7-612C6C572088}"/>
              </a:ext>
            </a:extLst>
          </p:cNvPr>
          <p:cNvSpPr>
            <a:spLocks noGrp="1"/>
          </p:cNvSpPr>
          <p:nvPr>
            <p:ph type="body" sz="quarter" idx="21"/>
          </p:nvPr>
        </p:nvSpPr>
        <p:spPr/>
        <p:txBody>
          <a:bodyPr/>
          <a:lstStyle/>
          <a:p>
            <a:endParaRPr lang="en-US"/>
          </a:p>
        </p:txBody>
      </p:sp>
      <p:sp>
        <p:nvSpPr>
          <p:cNvPr id="11" name="Text Placeholder 10">
            <a:extLst>
              <a:ext uri="{FF2B5EF4-FFF2-40B4-BE49-F238E27FC236}">
                <a16:creationId xmlns:a16="http://schemas.microsoft.com/office/drawing/2014/main" id="{3D03FC5B-1520-2E48-8125-15CB3F065A7C}"/>
              </a:ext>
            </a:extLst>
          </p:cNvPr>
          <p:cNvSpPr>
            <a:spLocks noGrp="1"/>
          </p:cNvSpPr>
          <p:nvPr>
            <p:ph type="body" sz="quarter" idx="22"/>
          </p:nvPr>
        </p:nvSpPr>
        <p:spPr/>
        <p:txBody>
          <a:bodyPr>
            <a:normAutofit lnSpcReduction="10000"/>
          </a:bodyPr>
          <a:lstStyle/>
          <a:p>
            <a:endParaRPr lang="en-US" dirty="0"/>
          </a:p>
        </p:txBody>
      </p:sp>
    </p:spTree>
    <p:extLst>
      <p:ext uri="{BB962C8B-B14F-4D97-AF65-F5344CB8AC3E}">
        <p14:creationId xmlns:p14="http://schemas.microsoft.com/office/powerpoint/2010/main" val="39250612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297</Words>
  <Application>Microsoft Office PowerPoint</Application>
  <PresentationFormat>On-screen Show (4:3)</PresentationFormat>
  <Paragraphs>11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Martin</dc:creator>
  <cp:lastModifiedBy>Wendy Bottomley</cp:lastModifiedBy>
  <cp:revision>8</cp:revision>
  <dcterms:created xsi:type="dcterms:W3CDTF">2019-07-23T03:58:41Z</dcterms:created>
  <dcterms:modified xsi:type="dcterms:W3CDTF">2019-07-23T23:20:06Z</dcterms:modified>
</cp:coreProperties>
</file>