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967" r:id="rId1"/>
    <p:sldMasterId id="2147483993" r:id="rId2"/>
  </p:sldMasterIdLst>
  <p:notesMasterIdLst>
    <p:notesMasterId r:id="rId4"/>
  </p:notesMasterIdLst>
  <p:handoutMasterIdLst>
    <p:handoutMasterId r:id="rId5"/>
  </p:handoutMasterIdLst>
  <p:sldIdLst>
    <p:sldId id="370" r:id="rId3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36" userDrawn="1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696" userDrawn="1">
          <p15:clr>
            <a:srgbClr val="A4A3A4"/>
          </p15:clr>
        </p15:guide>
        <p15:guide id="5" pos="1008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600" userDrawn="1">
          <p15:clr>
            <a:srgbClr val="A4A3A4"/>
          </p15:clr>
        </p15:guide>
        <p15:guide id="8" pos="144" userDrawn="1">
          <p15:clr>
            <a:srgbClr val="A4A3A4"/>
          </p15:clr>
        </p15:guide>
        <p15:guide id="9" pos="7248" userDrawn="1">
          <p15:clr>
            <a:srgbClr val="A4A3A4"/>
          </p15:clr>
        </p15:guide>
        <p15:guide id="10" orient="horz" pos="1152">
          <p15:clr>
            <a:srgbClr val="A4A3A4"/>
          </p15:clr>
        </p15:guide>
        <p15:guide id="11" pos="40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016"/>
    <a:srgbClr val="9C1B1E"/>
    <a:srgbClr val="CEDADC"/>
    <a:srgbClr val="0A82CC"/>
    <a:srgbClr val="9E2B1E"/>
    <a:srgbClr val="E19100"/>
    <a:srgbClr val="465A8C"/>
    <a:srgbClr val="730B0B"/>
    <a:srgbClr val="EAD300"/>
    <a:srgbClr val="708B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8" autoAdjust="0"/>
    <p:restoredTop sz="96041" autoAdjust="0"/>
  </p:normalViewPr>
  <p:slideViewPr>
    <p:cSldViewPr snapToObjects="1" showGuides="1">
      <p:cViewPr varScale="1">
        <p:scale>
          <a:sx n="113" d="100"/>
          <a:sy n="113" d="100"/>
        </p:scale>
        <p:origin x="504" y="82"/>
      </p:cViewPr>
      <p:guideLst>
        <p:guide orient="horz" pos="336"/>
        <p:guide orient="horz" pos="912"/>
        <p:guide orient="horz" pos="3696"/>
        <p:guide pos="1008"/>
        <p:guide pos="3840"/>
        <p:guide pos="3600"/>
        <p:guide pos="144"/>
        <p:guide pos="7248"/>
        <p:guide orient="horz" pos="1152"/>
        <p:guide pos="4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5603"/>
    </p:cViewPr>
  </p:sorterViewPr>
  <p:notesViewPr>
    <p:cSldViewPr snapToObjects="1" showGuides="1">
      <p:cViewPr varScale="1">
        <p:scale>
          <a:sx n="64" d="100"/>
          <a:sy n="64" d="100"/>
        </p:scale>
        <p:origin x="-3067" y="-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61" cy="465140"/>
          </a:xfrm>
          <a:prstGeom prst="rect">
            <a:avLst/>
          </a:prstGeom>
        </p:spPr>
        <p:txBody>
          <a:bodyPr vert="horz" lIns="92209" tIns="46104" rIns="92209" bIns="46104" rtlCol="0"/>
          <a:lstStyle>
            <a:lvl1pPr algn="l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6" y="2"/>
            <a:ext cx="3038161" cy="465140"/>
          </a:xfrm>
          <a:prstGeom prst="rect">
            <a:avLst/>
          </a:prstGeom>
        </p:spPr>
        <p:txBody>
          <a:bodyPr vert="horz" lIns="92209" tIns="46104" rIns="92209" bIns="46104" rtlCol="0"/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72FCB86B-AEB0-4140-ABD9-6BF3A67B9A03}" type="datetimeFigureOut">
              <a:rPr lang="en-US"/>
              <a:pPr>
                <a:defRPr/>
              </a:pPr>
              <a:t>6/3/2018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64"/>
            <a:ext cx="3038161" cy="465140"/>
          </a:xfrm>
          <a:prstGeom prst="rect">
            <a:avLst/>
          </a:prstGeom>
        </p:spPr>
        <p:txBody>
          <a:bodyPr vert="horz" lIns="92209" tIns="46104" rIns="92209" bIns="46104" rtlCol="0" anchor="b"/>
          <a:lstStyle>
            <a:lvl1pPr algn="l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6" y="8829664"/>
            <a:ext cx="3038161" cy="465140"/>
          </a:xfrm>
          <a:prstGeom prst="rect">
            <a:avLst/>
          </a:prstGeom>
        </p:spPr>
        <p:txBody>
          <a:bodyPr vert="horz" lIns="92209" tIns="46104" rIns="92209" bIns="46104" rtlCol="0" anchor="b"/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DF17D94A-B379-4DAD-BE5D-AC88D304CF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8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61" cy="465140"/>
          </a:xfrm>
          <a:prstGeom prst="rect">
            <a:avLst/>
          </a:prstGeom>
        </p:spPr>
        <p:txBody>
          <a:bodyPr vert="horz" lIns="93157" tIns="46580" rIns="93157" bIns="46580" rtlCol="0"/>
          <a:lstStyle>
            <a:lvl1pPr algn="l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36" y="2"/>
            <a:ext cx="3038161" cy="465140"/>
          </a:xfrm>
          <a:prstGeom prst="rect">
            <a:avLst/>
          </a:prstGeom>
        </p:spPr>
        <p:txBody>
          <a:bodyPr vert="horz" lIns="93157" tIns="46580" rIns="93157" bIns="46580" rtlCol="0"/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76BDC747-0E35-4AB3-943F-70553F314B0C}" type="datetimeFigureOut">
              <a:rPr lang="en-US"/>
              <a:pPr>
                <a:defRPr/>
              </a:pPr>
              <a:t>6/3/2018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7" tIns="46580" rIns="93157" bIns="4658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2" y="4416431"/>
            <a:ext cx="5607678" cy="4183060"/>
          </a:xfrm>
          <a:prstGeom prst="rect">
            <a:avLst/>
          </a:prstGeom>
        </p:spPr>
        <p:txBody>
          <a:bodyPr vert="horz" lIns="93157" tIns="46580" rIns="93157" bIns="4658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64"/>
            <a:ext cx="3038161" cy="465140"/>
          </a:xfrm>
          <a:prstGeom prst="rect">
            <a:avLst/>
          </a:prstGeom>
        </p:spPr>
        <p:txBody>
          <a:bodyPr vert="horz" lIns="93157" tIns="46580" rIns="93157" bIns="46580" rtlCol="0" anchor="b"/>
          <a:lstStyle>
            <a:lvl1pPr algn="l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36" y="8829664"/>
            <a:ext cx="3038161" cy="465140"/>
          </a:xfrm>
          <a:prstGeom prst="rect">
            <a:avLst/>
          </a:prstGeom>
        </p:spPr>
        <p:txBody>
          <a:bodyPr vert="horz" lIns="93157" tIns="46580" rIns="93157" bIns="46580" rtlCol="0" anchor="b"/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7E434D44-D6CD-44A9-AD79-7624AFD64F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03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953000" y="4986423"/>
            <a:ext cx="6949440" cy="594245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or presentation name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089931" y="5710657"/>
            <a:ext cx="6812509" cy="241977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Client name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5089931" y="6082623"/>
            <a:ext cx="6812509" cy="241977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8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or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88395090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8E64-6064-4066-A461-A804B5F1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B95D70-9986-4BB4-B24A-3A3864A679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A1D41-ECC2-44F5-9372-4F2B59E2C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885572-B40A-485D-B79A-73564A17ED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2405" y="1457480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1536F71-83E4-4CFB-867D-26EF0357E9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64865" y="1457480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9E7FA2-5445-4C7C-A174-FA5163966B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2405" y="1888397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285C6EF-B83E-4EC8-8D18-A97363FF88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64865" y="1888397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E53D571-C7A1-4491-A62C-73305B697A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2405" y="2319314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B78BFAE-6FD1-452E-9C99-2DCD514871D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64865" y="2319314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D446BEF-986E-46F9-8C40-6F38C9C78C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2405" y="2750231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3265544-E3A2-4F2A-BAC2-86FFB5D5887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64865" y="2750231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89A9D85-C166-45B3-AEB8-CE0F53C9DEB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02405" y="3181148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57259EA-4B27-46E3-A6FF-76B41935A1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64865" y="3181148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D02A040-1CBF-4713-95E9-254A3B12844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2405" y="3612065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547A49A-1D6B-4F4B-AF40-5BA524F02E8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64865" y="3612065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227CAB97-3376-44F7-998F-EED1130913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2405" y="4042982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46D89C40-EAA4-490E-9CDE-F883E86568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64865" y="4042982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80F2B205-4FCD-4130-B5AB-C51A78C151F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2405" y="4473899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F80D611-EA29-4496-B823-540A931C386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64865" y="4473899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3F78F44B-9205-47C6-971D-AE97C6D5BC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2405" y="4904816"/>
            <a:ext cx="291670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4FC2B0D5-BE86-468C-974E-D9F5B6EADFB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64865" y="4904816"/>
            <a:ext cx="7912220" cy="365760"/>
          </a:xfrm>
        </p:spPr>
        <p:txBody>
          <a:bodyPr anchor="ctr"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1341844-A613-44BA-8A3D-2FD68710759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2405" y="5335733"/>
            <a:ext cx="2916700" cy="365760"/>
          </a:xfr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62D5225B-8E58-4BD6-851F-D7939BBE96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64865" y="5335733"/>
            <a:ext cx="7912220" cy="365760"/>
          </a:xfr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1CF09B3A-4429-400F-96D5-04CD9E4DA8E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02405" y="5766650"/>
            <a:ext cx="2916700" cy="365760"/>
          </a:xfr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E4DA7C57-1918-4073-B3F0-A71C7128E8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64865" y="5766650"/>
            <a:ext cx="7912220" cy="365760"/>
          </a:xfr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CA7DF198-E522-4619-8829-9F6DBA5D7AF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02405" y="6197572"/>
            <a:ext cx="2916700" cy="365760"/>
          </a:xfr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8D8D764-2736-43A9-8E07-1FB19C1B37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564865" y="6197572"/>
            <a:ext cx="7912220" cy="365760"/>
          </a:xfr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133B5C0-035A-4B6F-A251-9318A001DCF6}"/>
              </a:ext>
            </a:extLst>
          </p:cNvPr>
          <p:cNvSpPr txBox="1"/>
          <p:nvPr userDrawn="1"/>
        </p:nvSpPr>
        <p:spPr>
          <a:xfrm>
            <a:off x="702405" y="1005447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623932B-C190-4960-A98B-B2078CAC5BD0}"/>
              </a:ext>
            </a:extLst>
          </p:cNvPr>
          <p:cNvSpPr txBox="1"/>
          <p:nvPr userDrawn="1"/>
        </p:nvSpPr>
        <p:spPr>
          <a:xfrm>
            <a:off x="3564865" y="1005447"/>
            <a:ext cx="784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  <a:cs typeface="Arial" panose="020B0604020202020204" pitchFamily="34" charset="0"/>
              </a:rPr>
              <a:t>Topic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8C0F2DF-4388-4FB3-978C-CA90D44380CB}"/>
              </a:ext>
            </a:extLst>
          </p:cNvPr>
          <p:cNvCxnSpPr/>
          <p:nvPr userDrawn="1"/>
        </p:nvCxnSpPr>
        <p:spPr>
          <a:xfrm>
            <a:off x="702405" y="1403162"/>
            <a:ext cx="10774680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80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 Level 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3783-BA1C-4BD1-8835-64F9A464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84AE59-CA95-47B7-9648-EF4DF0E637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E24C7-CE2D-4617-971D-707F81B55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917EED-15A1-42ED-9395-4A6844A8EF90}"/>
              </a:ext>
            </a:extLst>
          </p:cNvPr>
          <p:cNvSpPr/>
          <p:nvPr userDrawn="1"/>
        </p:nvSpPr>
        <p:spPr>
          <a:xfrm>
            <a:off x="186871" y="978576"/>
            <a:ext cx="7227416" cy="36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What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634AC9-2A5C-4A67-BA28-2DEA10395DAB}"/>
              </a:ext>
            </a:extLst>
          </p:cNvPr>
          <p:cNvSpPr/>
          <p:nvPr userDrawn="1"/>
        </p:nvSpPr>
        <p:spPr>
          <a:xfrm>
            <a:off x="7462223" y="978576"/>
            <a:ext cx="2243442" cy="36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D9241-78DA-4C37-BB75-8CB860291A91}"/>
              </a:ext>
            </a:extLst>
          </p:cNvPr>
          <p:cNvSpPr/>
          <p:nvPr userDrawn="1"/>
        </p:nvSpPr>
        <p:spPr>
          <a:xfrm>
            <a:off x="9753600" y="978576"/>
            <a:ext cx="2243442" cy="36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When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F40FD6-C572-49C3-BE43-1D0E749CB8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6870" y="1374580"/>
            <a:ext cx="7227415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97D0775-03CF-41CB-B324-1D0A1191D9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62223" y="1374580"/>
            <a:ext cx="2243442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4C1A108-E8E9-4A02-A7C4-A7F9A4096A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53600" y="1374580"/>
            <a:ext cx="2243442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F2E264F-CEEE-426F-9888-FD1006F2BD4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6870" y="2442616"/>
            <a:ext cx="7227414" cy="970653"/>
          </a:xfrm>
        </p:spPr>
        <p:txBody>
          <a:bodyPr/>
          <a:lstStyle>
            <a:lvl1pPr marL="0" indent="91440">
              <a:defRPr sz="1200"/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5A3048C-D75D-4CF3-B69C-3397458C9A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62222" y="2442616"/>
            <a:ext cx="2243441" cy="970653"/>
          </a:xfrm>
        </p:spPr>
        <p:txBody>
          <a:bodyPr/>
          <a:lstStyle>
            <a:lvl1pPr marL="0" indent="91440">
              <a:defRPr sz="1200"/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D186C07-F27F-432E-B918-4976B91FF4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53600" y="2442616"/>
            <a:ext cx="2243442" cy="970653"/>
          </a:xfrm>
        </p:spPr>
        <p:txBody>
          <a:bodyPr/>
          <a:lstStyle>
            <a:lvl1pPr marL="0" indent="91440">
              <a:defRPr sz="1200"/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6861DFD-F222-4CB0-83BD-012CE24764F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6870" y="3510652"/>
            <a:ext cx="7227417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3E28EC9-2762-40C5-9BFB-071FC02C4B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62221" y="3510652"/>
            <a:ext cx="2243441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36282D7-D69A-48CD-AFEF-F5A799400F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753600" y="3510652"/>
            <a:ext cx="2243441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2B6DF5C-4C89-4AC0-86DB-5D1D0BBCDE3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6870" y="4578688"/>
            <a:ext cx="7227417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2897C67-5DD0-4AEE-85C6-E1EB05BB980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62221" y="4578688"/>
            <a:ext cx="2243441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4A2A893-6D14-4B1B-8EBE-8A2BF331322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53600" y="4578688"/>
            <a:ext cx="2243441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BD7845DB-DE1D-47B2-A420-2E9EB6AA30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870" y="5646723"/>
            <a:ext cx="7227417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FBA72A5-0424-430F-B127-C4EEA02B806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462221" y="5646723"/>
            <a:ext cx="2243441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1928EF4-FA85-4085-AFA4-FDDAA55044E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3600" y="5646723"/>
            <a:ext cx="2243441" cy="970653"/>
          </a:xfrm>
        </p:spPr>
        <p:txBody>
          <a:bodyPr/>
          <a:lstStyle>
            <a:lvl1pPr marL="0" indent="91440"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619528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2D5C-EF05-495F-99F1-5D7A7AA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DF3A90-9661-4BF0-B32B-73BFF1D749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5F2BC-09AF-400E-9F3C-BF71B4E00F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659E24-7DA9-4DA5-A59B-153F1D7AC40D}"/>
              </a:ext>
            </a:extLst>
          </p:cNvPr>
          <p:cNvSpPr/>
          <p:nvPr userDrawn="1"/>
        </p:nvSpPr>
        <p:spPr>
          <a:xfrm>
            <a:off x="-304800" y="-228600"/>
            <a:ext cx="12801600" cy="7315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2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42C8-6286-4B97-970E-F56C15F13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704" y="2458620"/>
            <a:ext cx="5562600" cy="1940760"/>
          </a:xfrm>
        </p:spPr>
        <p:txBody>
          <a:bodyPr/>
          <a:lstStyle>
            <a:lvl1pPr algn="ctr"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E2484C3-B271-49D0-95B5-031BFC3ED7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8768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98D68-D15F-4088-851B-603976F05A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528" y="2546837"/>
            <a:ext cx="10806545" cy="1764327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dirty="0" err="1"/>
              <a:t>SubTitle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3DDB2F-66F3-4B8B-B2C5-0613B0265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E5744-F040-40DD-AADE-9DCC61D5F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5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C4179-4F0D-41ED-BE60-E167028B1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CDC166-AE05-4396-A268-48146F9A35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" y="919478"/>
            <a:ext cx="11811000" cy="469232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3BDD24-7BD2-4B60-BE8E-233FB91BCA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8600" y="1371600"/>
            <a:ext cx="11734800" cy="5105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CA11C81C-F9C5-481C-8792-3289CCA6A3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651896"/>
            <a:ext cx="4114800" cy="1828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92C7D79F-1F96-4E11-98B2-3F77CCAAF7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448800" y="6651896"/>
            <a:ext cx="2743200" cy="182880"/>
          </a:xfrm>
        </p:spPr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403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600">
          <p15:clr>
            <a:srgbClr val="FBAE40"/>
          </p15:clr>
        </p15:guide>
        <p15:guide id="2" pos="39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 noChangeAspect="1"/>
          </p:cNvSpPr>
          <p:nvPr>
            <p:ph sz="quarter" idx="17"/>
          </p:nvPr>
        </p:nvSpPr>
        <p:spPr>
          <a:xfrm>
            <a:off x="6477001" y="1363841"/>
            <a:ext cx="5565422" cy="473197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Text Picture Box – Enter text here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16280" y="970985"/>
            <a:ext cx="5608320" cy="5517686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424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954D-D4C5-4175-8F8B-EF0E9E80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832082-A521-41BB-BC14-28A9A012A6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651896"/>
            <a:ext cx="4114800" cy="1828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8E011-640F-4E89-B61E-0579A5694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947E5DDE-9452-41D7-9A31-6414315F23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" y="920626"/>
            <a:ext cx="11811000" cy="469232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BC7FEDE-B066-4BC0-9759-614B4E83E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2400" y="1458753"/>
            <a:ext cx="2851842" cy="430167"/>
          </a:xfrm>
        </p:spPr>
        <p:txBody>
          <a:bodyPr anchor="ctr"/>
          <a:lstStyle>
            <a:lvl1pPr marL="0" indent="0" algn="ctr">
              <a:buNone/>
              <a:defRPr sz="2000" b="1"/>
            </a:lvl1pPr>
          </a:lstStyle>
          <a:p>
            <a:pPr lvl="0"/>
            <a:r>
              <a:rPr lang="en-US" dirty="0"/>
              <a:t>Edit Master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12D711D0-75FE-439D-A09C-0174BA9165E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38786" y="1458753"/>
            <a:ext cx="2851842" cy="430167"/>
          </a:xfrm>
        </p:spPr>
        <p:txBody>
          <a:bodyPr anchor="ctr"/>
          <a:lstStyle>
            <a:lvl1pPr marL="0" indent="0" algn="ctr">
              <a:buNone/>
              <a:defRPr sz="2000" b="1"/>
            </a:lvl1pPr>
          </a:lstStyle>
          <a:p>
            <a:pPr lvl="0"/>
            <a:r>
              <a:rPr lang="en-US" dirty="0"/>
              <a:t>Edit Master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7527CE40-B845-4900-9B80-1AE906ADCF9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25172" y="1458753"/>
            <a:ext cx="2851842" cy="430167"/>
          </a:xfrm>
        </p:spPr>
        <p:txBody>
          <a:bodyPr anchor="ctr"/>
          <a:lstStyle>
            <a:lvl1pPr marL="0" indent="0" algn="ctr">
              <a:buNone/>
              <a:defRPr sz="2000" b="1"/>
            </a:lvl1pPr>
          </a:lstStyle>
          <a:p>
            <a:pPr lvl="0"/>
            <a:r>
              <a:rPr lang="en-US" dirty="0"/>
              <a:t>Edit Master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CEC3DD3-0C38-4641-A987-8084B1404CA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1558" y="1458753"/>
            <a:ext cx="2851842" cy="430167"/>
          </a:xfrm>
        </p:spPr>
        <p:txBody>
          <a:bodyPr anchor="ctr"/>
          <a:lstStyle>
            <a:lvl1pPr marL="0" indent="0" algn="ctr">
              <a:buNone/>
              <a:defRPr sz="2000" b="1"/>
            </a:lvl1pPr>
          </a:lstStyle>
          <a:p>
            <a:pPr lvl="0"/>
            <a:r>
              <a:rPr lang="en-US" dirty="0"/>
              <a:t>Edit Master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604A752-2BF0-4249-B7BB-7A27F349EF5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400" y="1905000"/>
            <a:ext cx="2852784" cy="457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85CCEC2-5CF1-476C-8FD4-969655FB00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138472" y="1905000"/>
            <a:ext cx="2852784" cy="457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8BADFF0C-7F84-491C-9616-9A1A114A3BF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24544" y="1905000"/>
            <a:ext cx="2852784" cy="457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E4E1D80-2895-45AA-AEF9-6AB347AB833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110616" y="1905000"/>
            <a:ext cx="2852784" cy="457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697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y Boxes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4B9D0-B89E-41E3-A84E-E214440D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96BAE-0AB7-4D41-8100-340D1B3593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02929-E79B-4351-AA77-33ABB54262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5F4497-D885-408A-A99E-0052C04164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063" y="479743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281321-C7AE-4B87-A97F-8276BFC840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68963" y="479743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E28633-B184-41D7-8170-BED6176691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08863" y="479743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7400FB3-1D1D-47DA-ABBB-E4AF25393C1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48763" y="479743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8BF7DDA-CCF1-4368-9352-608B96453A7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88663" y="479743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138133D-4853-4273-A4AC-0D1157A7036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28563" y="479743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64D95FD-8253-4CCD-9340-A2F5144063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468463" y="479743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112D5E4-75A7-47DB-9B33-B93A2C26752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63" y="292291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7812721F-B257-4DD6-A90E-6BDA49DFEBF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68963" y="292291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55C3CBD-67E3-461A-A098-3465C9DDD27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08863" y="292291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C9188B5-68B2-4E61-B32A-AE268D390E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248763" y="292291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C46781F3-0305-46A9-8CEF-3BDCCA853F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88663" y="292291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5D551A0F-0BDB-46FD-88F3-C323E54932C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728563" y="292291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7FFBAD29-DC1B-4CF8-9874-8422C6144FC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468463" y="2922912"/>
            <a:ext cx="1673352" cy="1783080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37C78550-E950-496D-9450-70E27C6C8FA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063" y="988605"/>
            <a:ext cx="1676014" cy="1781907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870C6497-B157-474B-B85F-E5AE93DB24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68963" y="988605"/>
            <a:ext cx="1676014" cy="1781907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D8C923F7-8500-457C-BFD2-BE985FCF4A2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08863" y="988605"/>
            <a:ext cx="1676014" cy="1781907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6F2F8555-DD04-480A-BF50-10413653E4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248763" y="988605"/>
            <a:ext cx="1676014" cy="1781907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EB2B4466-6891-4EFC-BFF9-94D8E41F8E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988663" y="988605"/>
            <a:ext cx="1676014" cy="1781907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A8C02C0-8755-4DDF-8C19-A797BBDEC5D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728563" y="988605"/>
            <a:ext cx="1676014" cy="1781907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EEB8382B-989D-4330-B204-D714982EABD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468463" y="988605"/>
            <a:ext cx="1676014" cy="1781907"/>
          </a:xfrm>
        </p:spPr>
        <p:txBody>
          <a:bodyPr lIns="0" rIns="0"/>
          <a:lstStyle>
            <a:lvl1pPr indent="-91440">
              <a:defRPr sz="1200"/>
            </a:lvl1pPr>
            <a:lvl2pPr indent="-91440">
              <a:defRPr sz="1100"/>
            </a:lvl2pPr>
            <a:lvl3pPr indent="-91440">
              <a:defRPr sz="1050"/>
            </a:lvl3pPr>
            <a:lvl4pPr indent="-91440">
              <a:defRPr sz="1000"/>
            </a:lvl4pPr>
            <a:lvl5pPr indent="-91440">
              <a:defRPr sz="10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46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ad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2CB7-0787-459A-B982-BAED0C29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A3DCEA-6D38-4A84-BCE4-D0BEBF3BA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651896"/>
            <a:ext cx="4114800" cy="1828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BDFDE-EFA5-445E-A401-EDA91B7A3D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BB50FC3-E2A6-4315-B625-7EC828D3DF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3718" y="1375457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1AB211E-2B2B-45DA-BD11-47B78F066C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4462" y="1375457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1EE1BB5-6053-4582-B65E-DF838C7010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03175" y="1375457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884615E-1974-41E7-8887-506C9936296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561887" y="1375457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68DB3FB-BA95-4A42-8CD8-EA7405324A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72927" y="990535"/>
            <a:ext cx="2560320" cy="382349"/>
          </a:xfr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341313" indent="0" algn="ctr">
              <a:buNone/>
              <a:defRPr/>
            </a:lvl2pPr>
            <a:lvl3pPr marL="685800" indent="0" algn="ctr">
              <a:buNone/>
              <a:defRPr/>
            </a:lvl3pPr>
            <a:lvl4pPr marL="1087438" indent="0" algn="ctr">
              <a:buNone/>
              <a:defRPr/>
            </a:lvl4pPr>
            <a:lvl5pPr marL="1544638" indent="0" algn="ctr">
              <a:buNone/>
              <a:defRPr/>
            </a:lvl5pPr>
          </a:lstStyle>
          <a:p>
            <a:pPr lvl="0"/>
            <a:r>
              <a:rPr lang="en-US" dirty="0"/>
              <a:t>Edit Phase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91E19BF-A2C9-4401-B6CD-BB1CDD7D02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43671" y="990535"/>
            <a:ext cx="2560320" cy="382349"/>
          </a:xfr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341313" indent="0" algn="ctr">
              <a:buNone/>
              <a:defRPr/>
            </a:lvl2pPr>
            <a:lvl3pPr marL="685800" indent="0" algn="ctr">
              <a:buNone/>
              <a:defRPr/>
            </a:lvl3pPr>
            <a:lvl4pPr marL="1087438" indent="0" algn="ctr">
              <a:buNone/>
              <a:defRPr/>
            </a:lvl4pPr>
            <a:lvl5pPr marL="1544638" indent="0" algn="ctr">
              <a:buNone/>
              <a:defRPr/>
            </a:lvl5pPr>
          </a:lstStyle>
          <a:p>
            <a:pPr lvl="0"/>
            <a:r>
              <a:rPr lang="en-US" dirty="0"/>
              <a:t>Edit Phase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A5ED7B-3BD4-4E86-AFB0-AD15014F02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97622" y="990535"/>
            <a:ext cx="2560320" cy="382349"/>
          </a:xfr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341313" indent="0" algn="ctr">
              <a:buNone/>
              <a:defRPr/>
            </a:lvl2pPr>
            <a:lvl3pPr marL="685800" indent="0" algn="ctr">
              <a:buNone/>
              <a:defRPr/>
            </a:lvl3pPr>
            <a:lvl4pPr marL="1087438" indent="0" algn="ctr">
              <a:buNone/>
              <a:defRPr/>
            </a:lvl4pPr>
            <a:lvl5pPr marL="1544638" indent="0" algn="ctr">
              <a:buNone/>
              <a:defRPr/>
            </a:lvl5pPr>
          </a:lstStyle>
          <a:p>
            <a:pPr lvl="0"/>
            <a:r>
              <a:rPr lang="en-US" dirty="0"/>
              <a:t>Edit Phase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4897B22-1CA9-4B7A-B216-88133DBDD4C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561096" y="990535"/>
            <a:ext cx="2560320" cy="382349"/>
          </a:xfr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341313" indent="0" algn="ctr">
              <a:buNone/>
              <a:defRPr/>
            </a:lvl2pPr>
            <a:lvl3pPr marL="685800" indent="0" algn="ctr">
              <a:buNone/>
              <a:defRPr/>
            </a:lvl3pPr>
            <a:lvl4pPr marL="1087438" indent="0" algn="ctr">
              <a:buNone/>
              <a:defRPr/>
            </a:lvl4pPr>
            <a:lvl5pPr marL="1544638" indent="0" algn="ctr">
              <a:buNone/>
              <a:defRPr/>
            </a:lvl5pPr>
          </a:lstStyle>
          <a:p>
            <a:pPr lvl="0"/>
            <a:r>
              <a:rPr lang="en-US" dirty="0"/>
              <a:t>Edit Phase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96ED5C44-EE6F-414A-92DD-3E16D1A15B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797" y="1375457"/>
            <a:ext cx="1828800" cy="748145"/>
          </a:xfrm>
        </p:spPr>
        <p:txBody>
          <a:bodyPr anchor="ctr"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Edit Workstream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5B50E2E-0DEB-43A9-B77F-A103485B9C3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797" y="3116323"/>
            <a:ext cx="1828800" cy="748145"/>
          </a:xfrm>
        </p:spPr>
        <p:txBody>
          <a:bodyPr anchor="ctr"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Edit Workstream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4BBC8ACF-8D4C-4DC6-BF1C-CF6CA6C9612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797" y="4857189"/>
            <a:ext cx="1828800" cy="748145"/>
          </a:xfrm>
        </p:spPr>
        <p:txBody>
          <a:bodyPr anchor="ctr"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Edit Workstream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C603DBEB-BEBF-4649-8578-FF8FCFA7C15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3718" y="3109818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484D0839-F49C-45E6-A231-951B64FD1F7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44462" y="3109818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B88DF852-AA9E-4907-94EA-03E824260F2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03175" y="3109818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C47CD2A-9E92-4E6B-85DD-1D590019525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561887" y="3109818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B88F4B9C-8FF5-487C-BB46-2A972E63F35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73718" y="4848274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F7776C6E-3B6F-4762-8D15-437EE911AE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44462" y="4848274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2814DCA4-716F-40D2-9F9E-3740963CD6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03175" y="4848274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17">
            <a:extLst>
              <a:ext uri="{FF2B5EF4-FFF2-40B4-BE49-F238E27FC236}">
                <a16:creationId xmlns:a16="http://schemas.microsoft.com/office/drawing/2014/main" id="{68D3FBE5-7DA4-4014-A0A2-F67DFBC91F5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561887" y="4848274"/>
            <a:ext cx="2560320" cy="1740866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1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2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DA92B-B722-4C85-9828-33AD55969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784DB-5C10-4B74-93F6-E9AC1991A4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467EF8-3593-4C7F-A5AA-AD6421E18A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FD6A54-010C-472B-934A-0148DF6A18D7}"/>
              </a:ext>
            </a:extLst>
          </p:cNvPr>
          <p:cNvSpPr/>
          <p:nvPr userDrawn="1"/>
        </p:nvSpPr>
        <p:spPr>
          <a:xfrm>
            <a:off x="609600" y="958964"/>
            <a:ext cx="11430000" cy="548640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D6DD52-9B12-4E9B-9416-434232C0B1EA}"/>
              </a:ext>
            </a:extLst>
          </p:cNvPr>
          <p:cNvCxnSpPr>
            <a:stCxn id="5" idx="0"/>
            <a:endCxn id="5" idx="2"/>
          </p:cNvCxnSpPr>
          <p:nvPr userDrawn="1"/>
        </p:nvCxnSpPr>
        <p:spPr>
          <a:xfrm>
            <a:off x="6324600" y="958964"/>
            <a:ext cx="0" cy="54864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C483F6-D1E0-4F1C-B3D0-929F3A6701C9}"/>
              </a:ext>
            </a:extLst>
          </p:cNvPr>
          <p:cNvCxnSpPr>
            <a:stCxn id="5" idx="1"/>
            <a:endCxn id="5" idx="3"/>
          </p:cNvCxnSpPr>
          <p:nvPr userDrawn="1"/>
        </p:nvCxnSpPr>
        <p:spPr>
          <a:xfrm>
            <a:off x="609600" y="3702164"/>
            <a:ext cx="11430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217944-EFE1-4EC4-8D3F-BFFD5FA99E3D}"/>
              </a:ext>
            </a:extLst>
          </p:cNvPr>
          <p:cNvCxnSpPr>
            <a:stCxn id="5" idx="1"/>
            <a:endCxn id="5" idx="2"/>
          </p:cNvCxnSpPr>
          <p:nvPr userDrawn="1"/>
        </p:nvCxnSpPr>
        <p:spPr>
          <a:xfrm>
            <a:off x="609600" y="3702164"/>
            <a:ext cx="5715000" cy="27432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67D3710-C285-4090-AF1C-B65D19CB58F3}"/>
              </a:ext>
            </a:extLst>
          </p:cNvPr>
          <p:cNvSpPr/>
          <p:nvPr userDrawn="1"/>
        </p:nvSpPr>
        <p:spPr>
          <a:xfrm>
            <a:off x="5433647" y="6453990"/>
            <a:ext cx="1781907" cy="2189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>
                <a:solidFill>
                  <a:schemeClr val="tx1"/>
                </a:solidFill>
                <a:latin typeface="Trade Gothic LT Std Cn" panose="00000506000000000000" pitchFamily="50" charset="0"/>
              </a:rPr>
              <a:t>Effort / Cost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02E535-EEA9-4CF5-92DA-E689664F4541}"/>
              </a:ext>
            </a:extLst>
          </p:cNvPr>
          <p:cNvSpPr/>
          <p:nvPr userDrawn="1"/>
        </p:nvSpPr>
        <p:spPr>
          <a:xfrm>
            <a:off x="18738" y="3592714"/>
            <a:ext cx="579183" cy="2189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>
                <a:solidFill>
                  <a:schemeClr val="tx1"/>
                </a:solidFill>
                <a:latin typeface="Trade Gothic LT Std Cn" panose="00000506000000000000" pitchFamily="50" charset="0"/>
              </a:rPr>
              <a:t>Value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3C7C9D-02E0-4BF9-A054-9FB73644701C}"/>
              </a:ext>
            </a:extLst>
          </p:cNvPr>
          <p:cNvSpPr/>
          <p:nvPr userDrawn="1"/>
        </p:nvSpPr>
        <p:spPr>
          <a:xfrm>
            <a:off x="129546" y="6268160"/>
            <a:ext cx="426575" cy="2189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>
                <a:solidFill>
                  <a:schemeClr val="bg2">
                    <a:lumMod val="50000"/>
                  </a:schemeClr>
                </a:solidFill>
                <a:latin typeface="Trade Gothic LT Std Cn" panose="00000506000000000000" pitchFamily="50" charset="0"/>
              </a:rPr>
              <a:t>Low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2456A6E-4990-4BD9-9A0B-4700C792CB78}"/>
              </a:ext>
            </a:extLst>
          </p:cNvPr>
          <p:cNvSpPr/>
          <p:nvPr userDrawn="1"/>
        </p:nvSpPr>
        <p:spPr>
          <a:xfrm>
            <a:off x="11613025" y="6453990"/>
            <a:ext cx="426575" cy="2189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>
                <a:solidFill>
                  <a:schemeClr val="bg2">
                    <a:lumMod val="50000"/>
                  </a:schemeClr>
                </a:solidFill>
                <a:latin typeface="Trade Gothic LT Std Cn" panose="00000506000000000000" pitchFamily="50" charset="0"/>
              </a:rPr>
              <a:t>Low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20BFF0-34FB-4776-8962-FF9B9F2BD34A}"/>
              </a:ext>
            </a:extLst>
          </p:cNvPr>
          <p:cNvSpPr/>
          <p:nvPr userDrawn="1"/>
        </p:nvSpPr>
        <p:spPr>
          <a:xfrm>
            <a:off x="566470" y="6453990"/>
            <a:ext cx="500190" cy="2189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>
                <a:solidFill>
                  <a:schemeClr val="bg2">
                    <a:lumMod val="50000"/>
                  </a:schemeClr>
                </a:solidFill>
                <a:latin typeface="Trade Gothic LT Std Cn" panose="00000506000000000000" pitchFamily="50" charset="0"/>
              </a:rPr>
              <a:t>High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37810D-706B-4409-9B29-AFEDC9476AFB}"/>
              </a:ext>
            </a:extLst>
          </p:cNvPr>
          <p:cNvSpPr/>
          <p:nvPr userDrawn="1"/>
        </p:nvSpPr>
        <p:spPr>
          <a:xfrm>
            <a:off x="76200" y="958964"/>
            <a:ext cx="500190" cy="2189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>
                <a:solidFill>
                  <a:schemeClr val="bg2">
                    <a:lumMod val="50000"/>
                  </a:schemeClr>
                </a:solidFill>
                <a:latin typeface="Trade Gothic LT Std Cn" panose="00000506000000000000" pitchFamily="50" charset="0"/>
              </a:rPr>
              <a:t>High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5B4672A-1CF0-4780-8D23-1F368A89B3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6280" y="10351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50"/>
            </a:lvl2pPr>
            <a:lvl3pPr marL="685800" indent="0">
              <a:buNone/>
              <a:defRPr sz="1000"/>
            </a:lvl3pPr>
            <a:lvl4pPr marL="1087438" indent="0">
              <a:buNone/>
              <a:defRPr sz="900"/>
            </a:lvl4pPr>
            <a:lvl5pPr marL="1544638" indent="0">
              <a:buNone/>
              <a:defRPr sz="9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D8484BD-559F-413C-B14D-E4C3893132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66026" y="10351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D6D81DF-C04F-4BE1-AA0A-B6B0A894B4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37626" y="10351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0AE13FA-8A7E-481D-A791-8E08929818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00600" y="10351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9CDA973-ECF5-4863-8FB9-8E14B44B67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5963" y="18733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F5DBD616-20F1-4268-B9CD-149658B84BA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65338" y="18733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400"/>
            </a:lvl2pPr>
            <a:lvl3pPr marL="685800" indent="0">
              <a:buNone/>
              <a:defRPr sz="1200"/>
            </a:lvl3pPr>
            <a:lvl4pPr marL="1087438" indent="0">
              <a:buNone/>
              <a:defRPr sz="1100"/>
            </a:lvl4pPr>
            <a:lvl5pPr marL="1544638" indent="0">
              <a:buNone/>
              <a:defRPr sz="11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5E623F3-E180-4B9F-B1BF-FD6D086BB4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36938" y="18733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400"/>
            </a:lvl2pPr>
            <a:lvl3pPr marL="685800" indent="0">
              <a:buNone/>
              <a:defRPr sz="1200"/>
            </a:lvl3pPr>
            <a:lvl4pPr marL="1087438" indent="0">
              <a:buNone/>
              <a:defRPr sz="1100"/>
            </a:lvl4pPr>
            <a:lvl5pPr marL="1544638" indent="0">
              <a:buNone/>
              <a:defRPr sz="11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C5D9ABB7-40F5-4BBB-A3E7-E5CA203E69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18733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400"/>
            </a:lvl2pPr>
            <a:lvl3pPr marL="685800" indent="0">
              <a:buNone/>
              <a:defRPr sz="1200"/>
            </a:lvl3pPr>
            <a:lvl4pPr marL="1087438" indent="0">
              <a:buNone/>
              <a:defRPr sz="1100"/>
            </a:lvl4pPr>
            <a:lvl5pPr marL="1544638" indent="0">
              <a:buNone/>
              <a:defRPr sz="11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FC4245BA-B43D-4E78-9C46-B1C27E3030B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5963" y="27877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6EDCA2C7-686D-45F8-8D12-C9495652AC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77509" y="27877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A769CE5E-DE42-418D-88D6-B52E9F5249F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39055" y="27877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F661210-11D0-4260-8BB1-E15E1405623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00600" y="2787764"/>
            <a:ext cx="1280160" cy="640080"/>
          </a:xfrm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DC950DAF-0ECC-4C7D-8393-37DA0931CB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7000" y="1009286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5D1079E1-CB44-4A8E-8DE0-986F43902F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880210" y="1009286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7FEE46F0-16E5-4045-95C8-16D69C92508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83420" y="1009286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65BBCECF-737D-4DEF-B478-307C04CE89A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86629" y="1009286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41D0CB16-943A-4258-80F1-1EA5523C54E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77000" y="18733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72E6554-1215-4935-926E-17042B0E6E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880210" y="18733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C50EC03E-700C-4EAA-9AB6-0207BF799C8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83420" y="18733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DAD458CE-9B16-45E5-9B38-A96D46BDCD0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686629" y="18733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237DA5B-455A-414B-91E4-1D55A7EB138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477000" y="27877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4A8B366B-C7EE-4FC8-B2B3-D3433541C8F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880210" y="27877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2C3FA382-9461-4541-AB7B-E786C0761F9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83420" y="27877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CBB4D15C-2F81-4A89-B65D-3AC4C9369F4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686629" y="2787764"/>
            <a:ext cx="1280160" cy="640080"/>
          </a:xfrm>
          <a:ln>
            <a:solidFill>
              <a:schemeClr val="accent3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100DE943-6DEF-421E-B077-330E748A2F9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477000" y="3811702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4BF46DFF-24CC-4DE3-A1EE-DD0CA79D092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68768" y="3811702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2AE97C1C-BF09-4A14-AC21-740F65FB5B3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260536" y="3811702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EE48C241-1252-4BB1-98F4-4BD80EDD970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652305" y="3811702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BC6675EC-28D2-4E85-84DB-F9CA70BE29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477000" y="46927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30924CF8-24B2-4EE6-B012-0C9234E7F730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868768" y="46927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11720709-A884-4ACB-92DE-92095C13FE7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60536" y="46927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36467BD6-19B6-4C1B-B7AB-36C0E6029E4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0652305" y="46927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9D9235E2-22B3-4240-A870-95C03A246B3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477000" y="56071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C7CB9D11-EAB0-457C-9B19-687B9BC12B43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868768" y="56071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68D3EB48-0A15-4191-B865-DC3D7B93437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260536" y="56071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55E98825-2373-45D6-A9F2-A020468D795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0652305" y="5607164"/>
            <a:ext cx="1280160" cy="640080"/>
          </a:xfrm>
          <a:ln>
            <a:solidFill>
              <a:srgbClr val="FFC000"/>
            </a:solidFill>
            <a:prstDash val="lgDash"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 marL="341313" indent="0">
              <a:buFont typeface="Arial" panose="020B0604020202020204" pitchFamily="34" charset="0"/>
              <a:buNone/>
              <a:defRPr sz="1000"/>
            </a:lvl2pPr>
            <a:lvl3pPr marL="685800" indent="0">
              <a:buFont typeface="Arial" panose="020B0604020202020204" pitchFamily="34" charset="0"/>
              <a:buNone/>
              <a:defRPr sz="900"/>
            </a:lvl3pPr>
            <a:lvl4pPr marL="1087438" indent="0">
              <a:buFont typeface="Arial" panose="020B0604020202020204" pitchFamily="34" charset="0"/>
              <a:buNone/>
              <a:defRPr sz="800"/>
            </a:lvl4pPr>
            <a:lvl5pPr marL="1544638" indent="0">
              <a:buFont typeface="Arial" panose="020B0604020202020204" pitchFamily="34" charset="0"/>
              <a:buNone/>
              <a:defRPr sz="8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0FDB80FE-6D77-4CA1-9B15-BCA14182AE1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148840" y="3791193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93" name="Text Placeholder 92">
            <a:extLst>
              <a:ext uri="{FF2B5EF4-FFF2-40B4-BE49-F238E27FC236}">
                <a16:creationId xmlns:a16="http://schemas.microsoft.com/office/drawing/2014/main" id="{A52E3384-7CE8-4BBC-ACC5-91F1CFE8B28F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58540" y="3791193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C6F3904C-33B1-4914-BF6E-B1497309F5D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968240" y="3791193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5DCAC4E1-8CF3-469D-BBFE-50269A5EB8E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419600" y="4692764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92266C6A-3880-4A7F-83C4-FDAAD6EC983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234440" y="4814684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F135182D-4533-477D-9848-49238541A01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01597" y="5698149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4836C338-6F93-4D4C-AC55-6450F2C247ED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2080084" y="5698149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16E7F293-C281-4ABB-8769-B80CFA8C890A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3458570" y="5698149"/>
            <a:ext cx="1280160" cy="640080"/>
          </a:xfrm>
          <a:ln>
            <a:solidFill>
              <a:srgbClr val="C00000"/>
            </a:solidFill>
            <a:prstDash val="lgDash"/>
          </a:ln>
        </p:spPr>
        <p:txBody>
          <a:bodyPr/>
          <a:lstStyle>
            <a:lvl1pPr marL="0" indent="0">
              <a:buNone/>
              <a:defRPr sz="1100"/>
            </a:lvl1pPr>
            <a:lvl2pPr marL="341313" indent="0">
              <a:buNone/>
              <a:defRPr sz="1100"/>
            </a:lvl2pPr>
            <a:lvl3pPr marL="685800" indent="0">
              <a:buNone/>
              <a:defRPr sz="1050"/>
            </a:lvl3pPr>
            <a:lvl4pPr marL="1087438" indent="0">
              <a:buNone/>
              <a:defRPr sz="1000"/>
            </a:lvl4pPr>
            <a:lvl5pPr marL="1544638" indent="0">
              <a:buNone/>
              <a:defRPr sz="1000"/>
            </a:lvl5pPr>
          </a:lstStyle>
          <a:p>
            <a:pPr lvl="0"/>
            <a:r>
              <a:rPr lang="en-US" dirty="0"/>
              <a:t>Initiative</a:t>
            </a:r>
          </a:p>
        </p:txBody>
      </p:sp>
    </p:spTree>
    <p:extLst>
      <p:ext uri="{BB962C8B-B14F-4D97-AF65-F5344CB8AC3E}">
        <p14:creationId xmlns:p14="http://schemas.microsoft.com/office/powerpoint/2010/main" val="89819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</p:sldLayoutIdLst>
  <p:transition/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ＭＳ Ｐゴシック" pitchFamily="-112" charset="-128"/>
          <a:cs typeface="ＭＳ Ｐゴシック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9pPr>
    </p:titleStyle>
    <p:bodyStyle>
      <a:lvl1pPr marL="228600" indent="-228600" algn="l" defTabSz="457200" rtl="0" eaLnBrk="1" fontAlgn="base" hangingPunct="1">
        <a:spcBef>
          <a:spcPts val="400"/>
        </a:spcBef>
        <a:spcAft>
          <a:spcPts val="4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1pPr>
      <a:lvl2pPr marL="457200" indent="-228600" algn="l" defTabSz="457200" rtl="0" eaLnBrk="1" fontAlgn="base" hangingPunct="1">
        <a:spcBef>
          <a:spcPts val="400"/>
        </a:spcBef>
        <a:spcAft>
          <a:spcPts val="40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685800" indent="-228600" algn="l" defTabSz="457200" rtl="0" eaLnBrk="1" fontAlgn="base" hangingPunct="1">
        <a:spcBef>
          <a:spcPts val="400"/>
        </a:spcBef>
        <a:spcAft>
          <a:spcPts val="40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914400" indent="-228600" algn="l" defTabSz="457200" rtl="0" eaLnBrk="1" fontAlgn="base" hangingPunct="1">
        <a:spcBef>
          <a:spcPts val="600"/>
        </a:spcBef>
        <a:spcAft>
          <a:spcPts val="6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143000" indent="-228600" algn="l" defTabSz="457200" rtl="0" eaLnBrk="1" fontAlgn="base" hangingPunct="1">
        <a:spcBef>
          <a:spcPts val="600"/>
        </a:spcBef>
        <a:spcAft>
          <a:spcPts val="600"/>
        </a:spcAft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2414BB-95C4-4B6A-9F83-61C2D0882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49798"/>
            <a:ext cx="11887200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72AAA-1705-4926-AA0F-B1920FE42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371600"/>
            <a:ext cx="11704320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9E6A48-0E3C-42B7-8F86-1121F32AE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51896"/>
            <a:ext cx="41148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5995A-1340-48F8-9ED8-9C8BAA489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651896"/>
            <a:ext cx="27432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BFDD5EF-F353-47F5-9F2C-2F56423A89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95" r:id="rId2"/>
    <p:sldLayoutId id="2147483994" r:id="rId3"/>
    <p:sldLayoutId id="2147484003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1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160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732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39D4C210-ADE8-4D5E-AE53-06CF71EE9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“Life” of an Initiative</a:t>
            </a:r>
            <a:endParaRPr lang="en-US" dirty="0"/>
          </a:p>
        </p:txBody>
      </p:sp>
      <p:sp>
        <p:nvSpPr>
          <p:cNvPr id="30" name="Rectangle 8">
            <a:extLst>
              <a:ext uri="{FF2B5EF4-FFF2-40B4-BE49-F238E27FC236}">
                <a16:creationId xmlns:a16="http://schemas.microsoft.com/office/drawing/2014/main" id="{B1C73B8F-F00A-43D6-BB29-8AEE0DC6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378" y="3843338"/>
            <a:ext cx="1327150" cy="777875"/>
          </a:xfrm>
          <a:prstGeom prst="rect">
            <a:avLst/>
          </a:prstGeom>
          <a:solidFill>
            <a:srgbClr val="0D4E61"/>
          </a:solidFill>
          <a:ln w="12700" cap="rnd">
            <a:noFill/>
            <a:miter lim="800000"/>
            <a:headEnd/>
            <a:tailEnd/>
          </a:ln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000" b="1" dirty="0">
                <a:solidFill>
                  <a:schemeClr val="bg1"/>
                </a:solidFill>
              </a:rPr>
              <a:t>Good idea.  Don’t have time now.</a:t>
            </a:r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93F80F98-8F09-4F04-8695-B5628345B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0753" y="3843338"/>
            <a:ext cx="1325563" cy="777875"/>
          </a:xfrm>
          <a:prstGeom prst="rect">
            <a:avLst/>
          </a:prstGeom>
          <a:solidFill>
            <a:srgbClr val="0D4E61"/>
          </a:solidFill>
          <a:ln w="12700" cap="rnd">
            <a:noFill/>
            <a:miter lim="800000"/>
            <a:headEnd/>
            <a:tailEnd/>
          </a:ln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000" b="1">
                <a:solidFill>
                  <a:schemeClr val="bg1"/>
                </a:solidFill>
              </a:rPr>
              <a:t>Learn about the issues with low risk, time commitment.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FDBCC7-13C7-413A-A303-86EB4C63F3E0}"/>
              </a:ext>
            </a:extLst>
          </p:cNvPr>
          <p:cNvCxnSpPr>
            <a:stCxn id="30" idx="3"/>
            <a:endCxn id="31" idx="1"/>
          </p:cNvCxnSpPr>
          <p:nvPr/>
        </p:nvCxnSpPr>
        <p:spPr>
          <a:xfrm>
            <a:off x="5714528" y="4232275"/>
            <a:ext cx="1546225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8">
            <a:extLst>
              <a:ext uri="{FF2B5EF4-FFF2-40B4-BE49-F238E27FC236}">
                <a16:creationId xmlns:a16="http://schemas.microsoft.com/office/drawing/2014/main" id="{E0C33BB0-0EFC-4C3F-B0E1-34C4BADB3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378" y="1981200"/>
            <a:ext cx="1327150" cy="777875"/>
          </a:xfrm>
          <a:prstGeom prst="rect">
            <a:avLst/>
          </a:prstGeom>
          <a:solidFill>
            <a:srgbClr val="0D4E61"/>
          </a:solidFill>
          <a:ln w="12700" cap="rnd">
            <a:noFill/>
            <a:miter lim="800000"/>
            <a:headEnd/>
            <a:tailEnd/>
          </a:ln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000" b="1">
                <a:solidFill>
                  <a:schemeClr val="bg1"/>
                </a:solidFill>
              </a:rPr>
              <a:t>Major Initiative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97F745D-CE8C-4541-AD9F-1D565D781CB1}"/>
              </a:ext>
            </a:extLst>
          </p:cNvPr>
          <p:cNvCxnSpPr>
            <a:stCxn id="31" idx="0"/>
          </p:cNvCxnSpPr>
          <p:nvPr/>
        </p:nvCxnSpPr>
        <p:spPr>
          <a:xfrm flipH="1" flipV="1">
            <a:off x="5714528" y="2590800"/>
            <a:ext cx="2209800" cy="12525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8">
            <a:extLst>
              <a:ext uri="{FF2B5EF4-FFF2-40B4-BE49-F238E27FC236}">
                <a16:creationId xmlns:a16="http://schemas.microsoft.com/office/drawing/2014/main" id="{83CBE961-000C-4108-8B6A-06C2F7397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0753" y="1981200"/>
            <a:ext cx="1325563" cy="777875"/>
          </a:xfrm>
          <a:prstGeom prst="rect">
            <a:avLst/>
          </a:prstGeom>
          <a:solidFill>
            <a:srgbClr val="0D4E61"/>
          </a:solidFill>
          <a:ln w="12700" cap="rnd">
            <a:noFill/>
            <a:miter lim="800000"/>
            <a:headEnd/>
            <a:tailEnd/>
          </a:ln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000" b="1">
                <a:solidFill>
                  <a:schemeClr val="bg1"/>
                </a:solidFill>
              </a:rPr>
              <a:t>Maintain focus until it becomes an organizational habit.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24A1986-3260-4729-A197-D61F86887379}"/>
              </a:ext>
            </a:extLst>
          </p:cNvPr>
          <p:cNvCxnSpPr>
            <a:stCxn id="33" idx="3"/>
            <a:endCxn id="35" idx="1"/>
          </p:cNvCxnSpPr>
          <p:nvPr/>
        </p:nvCxnSpPr>
        <p:spPr>
          <a:xfrm>
            <a:off x="5714528" y="2370138"/>
            <a:ext cx="1546225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24">
            <a:extLst>
              <a:ext uri="{FF2B5EF4-FFF2-40B4-BE49-F238E27FC236}">
                <a16:creationId xmlns:a16="http://schemas.microsoft.com/office/drawing/2014/main" id="{2A9ABA2D-1D32-4408-A84A-71C87100EC97}"/>
              </a:ext>
            </a:extLst>
          </p:cNvPr>
          <p:cNvGrpSpPr>
            <a:grpSpLocks/>
          </p:cNvGrpSpPr>
          <p:nvPr/>
        </p:nvGrpSpPr>
        <p:grpSpPr bwMode="auto">
          <a:xfrm>
            <a:off x="1317153" y="1079500"/>
            <a:ext cx="8521700" cy="4975225"/>
            <a:chOff x="-228600" y="1079558"/>
            <a:chExt cx="8522440" cy="4974672"/>
          </a:xfrm>
        </p:grpSpPr>
        <p:sp>
          <p:nvSpPr>
            <p:cNvPr id="38" name="Rectangle 63">
              <a:extLst>
                <a:ext uri="{FF2B5EF4-FFF2-40B4-BE49-F238E27FC236}">
                  <a16:creationId xmlns:a16="http://schemas.microsoft.com/office/drawing/2014/main" id="{9B80B42E-5DA1-4FCA-9B2E-80DE03B99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881" y="1147813"/>
              <a:ext cx="7423795" cy="4581016"/>
            </a:xfrm>
            <a:prstGeom prst="rect">
              <a:avLst/>
            </a:prstGeom>
            <a:noFill/>
            <a:ln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spcBef>
                  <a:spcPct val="20000"/>
                </a:spcBef>
                <a:defRPr/>
              </a:pPr>
              <a:endParaRPr lang="en-US" dirty="0"/>
            </a:p>
          </p:txBody>
        </p:sp>
        <p:sp>
          <p:nvSpPr>
            <p:cNvPr id="39" name="Text Box 7">
              <a:extLst>
                <a:ext uri="{FF2B5EF4-FFF2-40B4-BE49-F238E27FC236}">
                  <a16:creationId xmlns:a16="http://schemas.microsoft.com/office/drawing/2014/main" id="{484456AE-21D8-45A4-B085-FEDD4505AE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032" y="1122416"/>
              <a:ext cx="546147" cy="25079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45720" rIns="45720" anchor="ctr">
              <a:spAutoFit/>
            </a:bodyPr>
            <a:lstStyle/>
            <a:p>
              <a:pPr algn="r">
                <a:spcBef>
                  <a:spcPct val="20000"/>
                </a:spcBef>
                <a:defRPr/>
              </a:pPr>
              <a:r>
                <a:rPr lang="en-US" sz="1200" b="1" dirty="0">
                  <a:latin typeface="+mn-lt"/>
                </a:rPr>
                <a:t>High</a:t>
              </a:r>
            </a:p>
          </p:txBody>
        </p:sp>
        <p:sp>
          <p:nvSpPr>
            <p:cNvPr id="40" name="Text Box 8">
              <a:extLst>
                <a:ext uri="{FF2B5EF4-FFF2-40B4-BE49-F238E27FC236}">
                  <a16:creationId xmlns:a16="http://schemas.microsoft.com/office/drawing/2014/main" id="{43C82A0E-4D62-4CC9-843F-843D2880AE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682" y="5498667"/>
              <a:ext cx="552498" cy="25079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45720" rIns="45720" anchor="ctr">
              <a:spAutoFit/>
            </a:bodyPr>
            <a:lstStyle/>
            <a:p>
              <a:pPr algn="r">
                <a:spcBef>
                  <a:spcPct val="20000"/>
                </a:spcBef>
                <a:defRPr/>
              </a:pPr>
              <a:r>
                <a:rPr lang="en-US" sz="1200" b="1" dirty="0">
                  <a:latin typeface="+mn-lt"/>
                </a:rPr>
                <a:t>Low</a:t>
              </a:r>
            </a:p>
          </p:txBody>
        </p:sp>
        <p:sp>
          <p:nvSpPr>
            <p:cNvPr id="41" name="Text Box 9">
              <a:extLst>
                <a:ext uri="{FF2B5EF4-FFF2-40B4-BE49-F238E27FC236}">
                  <a16:creationId xmlns:a16="http://schemas.microsoft.com/office/drawing/2014/main" id="{DE3482E1-1304-44FB-983A-7072D2E06B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28600" y="3114507"/>
              <a:ext cx="989099" cy="3349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45720" rIns="45720" anchor="ctr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b="1" dirty="0">
                  <a:latin typeface="+mn-lt"/>
                </a:rPr>
                <a:t>Value</a:t>
              </a:r>
            </a:p>
          </p:txBody>
        </p:sp>
        <p:sp>
          <p:nvSpPr>
            <p:cNvPr id="42" name="Text Box 10">
              <a:extLst>
                <a:ext uri="{FF2B5EF4-FFF2-40B4-BE49-F238E27FC236}">
                  <a16:creationId xmlns:a16="http://schemas.microsoft.com/office/drawing/2014/main" id="{F3A9D90D-8298-413E-999C-43802449D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8039" y="5719305"/>
              <a:ext cx="2340178" cy="33492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45720" rIns="45720" anchor="ctr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 dirty="0">
                  <a:latin typeface="+mn-lt"/>
                </a:rPr>
                <a:t>Effort/Cost</a:t>
              </a:r>
              <a:endParaRPr lang="en-US" sz="1200" b="1" dirty="0">
                <a:latin typeface="+mn-lt"/>
              </a:endParaRPr>
            </a:p>
          </p:txBody>
        </p:sp>
        <p:sp>
          <p:nvSpPr>
            <p:cNvPr id="43" name="Text Box 11">
              <a:extLst>
                <a:ext uri="{FF2B5EF4-FFF2-40B4-BE49-F238E27FC236}">
                  <a16:creationId xmlns:a16="http://schemas.microsoft.com/office/drawing/2014/main" id="{AF87898E-9922-4C5B-BDC8-67D95369BE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5117" y="5716131"/>
              <a:ext cx="393734" cy="25079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b="1" dirty="0">
                  <a:latin typeface="+mn-lt"/>
                </a:rPr>
                <a:t>High</a:t>
              </a:r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D60D947A-451E-4224-B268-585CC1F37E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0271" y="5697083"/>
              <a:ext cx="363569" cy="25079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b="1" dirty="0">
                  <a:latin typeface="+mn-lt"/>
                </a:rPr>
                <a:t>Low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70D031A-C73B-45CD-A134-D65848FD9885}"/>
                </a:ext>
              </a:extLst>
            </p:cNvPr>
            <p:cNvCxnSpPr>
              <a:stCxn id="38" idx="1"/>
              <a:endCxn id="38" idx="3"/>
            </p:cNvCxnSpPr>
            <p:nvPr/>
          </p:nvCxnSpPr>
          <p:spPr>
            <a:xfrm rot="10800000" flipH="1">
              <a:off x="839881" y="3438321"/>
              <a:ext cx="742379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DAAFF3A-3D7F-4E7D-A608-A2B56F1BC75C}"/>
                </a:ext>
              </a:extLst>
            </p:cNvPr>
            <p:cNvCxnSpPr>
              <a:stCxn id="38" idx="2"/>
              <a:endCxn id="38" idx="0"/>
            </p:cNvCxnSpPr>
            <p:nvPr/>
          </p:nvCxnSpPr>
          <p:spPr>
            <a:xfrm rot="5400000" flipH="1">
              <a:off x="2261270" y="3438322"/>
              <a:ext cx="4581016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63C00A92-8F18-4426-BE32-98617D112B0E}"/>
                </a:ext>
              </a:extLst>
            </p:cNvPr>
            <p:cNvCxnSpPr>
              <a:stCxn id="38" idx="1"/>
              <a:endCxn id="38" idx="2"/>
            </p:cNvCxnSpPr>
            <p:nvPr/>
          </p:nvCxnSpPr>
          <p:spPr>
            <a:xfrm rot="10800000" flipH="1" flipV="1">
              <a:off x="839881" y="3438321"/>
              <a:ext cx="3711897" cy="2290508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8C43A06-F3BC-4A59-AD2B-0135441B020E}"/>
                </a:ext>
              </a:extLst>
            </p:cNvPr>
            <p:cNvSpPr txBox="1"/>
            <p:nvPr/>
          </p:nvSpPr>
          <p:spPr>
            <a:xfrm>
              <a:off x="5899682" y="1079558"/>
              <a:ext cx="1241533" cy="344450"/>
            </a:xfrm>
            <a:prstGeom prst="rect">
              <a:avLst/>
            </a:prstGeom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buFont typeface="Arial" pitchFamily="34" charset="0"/>
                <a:buNone/>
                <a:defRPr/>
              </a:pPr>
              <a:r>
                <a:rPr lang="en-US" sz="1600" b="1" u="sng" dirty="0">
                  <a:latin typeface="+mn-lt"/>
                  <a:ea typeface="ＭＳ Ｐゴシック" pitchFamily="-112" charset="-128"/>
                </a:rPr>
                <a:t>Drive Daily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D4EEB6B-1073-43A3-9E6B-3D41EA5AEAD5}"/>
                </a:ext>
              </a:extLst>
            </p:cNvPr>
            <p:cNvSpPr txBox="1"/>
            <p:nvPr/>
          </p:nvSpPr>
          <p:spPr>
            <a:xfrm>
              <a:off x="1841680" y="1079558"/>
              <a:ext cx="1706711" cy="344450"/>
            </a:xfrm>
            <a:prstGeom prst="rect">
              <a:avLst/>
            </a:prstGeom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buFont typeface="Arial" pitchFamily="34" charset="0"/>
                <a:buNone/>
                <a:defRPr/>
              </a:pPr>
              <a:r>
                <a:rPr lang="en-US" sz="1600" b="1" u="sng" dirty="0">
                  <a:latin typeface="+mn-lt"/>
                  <a:ea typeface="ＭＳ Ｐゴシック" pitchFamily="-112" charset="-128"/>
                </a:rPr>
                <a:t>Selectively Invest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5DD6F8D-1548-488E-BA4A-E6F5C2AF8249}"/>
                </a:ext>
              </a:extLst>
            </p:cNvPr>
            <p:cNvSpPr txBox="1"/>
            <p:nvPr/>
          </p:nvSpPr>
          <p:spPr>
            <a:xfrm>
              <a:off x="5899682" y="3389114"/>
              <a:ext cx="1241533" cy="344449"/>
            </a:xfrm>
            <a:prstGeom prst="rect">
              <a:avLst/>
            </a:prstGeom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buFont typeface="Arial" pitchFamily="34" charset="0"/>
                <a:buNone/>
                <a:defRPr/>
              </a:pPr>
              <a:r>
                <a:rPr lang="en-US" sz="1600" b="1" u="sng" dirty="0">
                  <a:latin typeface="+mn-lt"/>
                  <a:ea typeface="ＭＳ Ｐゴシック" pitchFamily="-112" charset="-128"/>
                </a:rPr>
                <a:t>Work In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ADAF3F4-9666-4BE3-A7B4-9169B8B75E43}"/>
                </a:ext>
              </a:extLst>
            </p:cNvPr>
            <p:cNvSpPr txBox="1"/>
            <p:nvPr/>
          </p:nvSpPr>
          <p:spPr>
            <a:xfrm>
              <a:off x="2075063" y="3389114"/>
              <a:ext cx="1241533" cy="344449"/>
            </a:xfrm>
            <a:prstGeom prst="rect">
              <a:avLst/>
            </a:prstGeom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buFont typeface="Arial" pitchFamily="34" charset="0"/>
                <a:buNone/>
                <a:defRPr/>
              </a:pPr>
              <a:r>
                <a:rPr lang="en-US" sz="1600" b="1" u="sng" dirty="0">
                  <a:latin typeface="+mn-lt"/>
                  <a:ea typeface="ＭＳ Ｐゴシック" pitchFamily="-112" charset="-128"/>
                </a:rPr>
                <a:t>Delay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80F0771-973C-4B4D-8913-0E0AF5CB3A16}"/>
                </a:ext>
              </a:extLst>
            </p:cNvPr>
            <p:cNvSpPr txBox="1"/>
            <p:nvPr/>
          </p:nvSpPr>
          <p:spPr>
            <a:xfrm>
              <a:off x="935139" y="4251030"/>
              <a:ext cx="1241533" cy="346037"/>
            </a:xfrm>
            <a:prstGeom prst="rect">
              <a:avLst/>
            </a:prstGeom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buFont typeface="Arial" pitchFamily="34" charset="0"/>
                <a:buNone/>
                <a:defRPr/>
              </a:pPr>
              <a:r>
                <a:rPr lang="en-US" sz="1600" b="1" u="sng" dirty="0">
                  <a:latin typeface="+mn-lt"/>
                  <a:ea typeface="ＭＳ Ｐゴシック" pitchFamily="-112" charset="-128"/>
                </a:rPr>
                <a:t>Ignore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839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35" grpId="0" animBg="1"/>
    </p:bldLst>
  </p:timing>
</p:sld>
</file>

<file path=ppt/theme/theme1.xml><?xml version="1.0" encoding="utf-8"?>
<a:theme xmlns:a="http://schemas.openxmlformats.org/drawingml/2006/main" name="Stagen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6350">
          <a:solidFill>
            <a:schemeClr val="bg1">
              <a:lumMod val="5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28600" indent="-228600" eaLnBrk="0" hangingPunct="0">
          <a:spcBef>
            <a:spcPts val="600"/>
          </a:spcBef>
          <a:buFont typeface="Arial" pitchFamily="34" charset="0"/>
          <a:buChar char="•"/>
          <a:defRPr sz="1600" dirty="0">
            <a:latin typeface="+mn-lt"/>
            <a:ea typeface="ＭＳ Ｐゴシック" pitchFamily="-112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 FRANKLIN">
  <a:themeElements>
    <a:clrScheme name="Stagen">
      <a:dk1>
        <a:sysClr val="windowText" lastClr="000000"/>
      </a:dk1>
      <a:lt1>
        <a:sysClr val="window" lastClr="FFFFFF"/>
      </a:lt1>
      <a:dk2>
        <a:srgbClr val="0D4E61"/>
      </a:dk2>
      <a:lt2>
        <a:srgbClr val="9DB3B0"/>
      </a:lt2>
      <a:accent1>
        <a:srgbClr val="9C1B1E"/>
      </a:accent1>
      <a:accent2>
        <a:srgbClr val="007586"/>
      </a:accent2>
      <a:accent3>
        <a:srgbClr val="006C43"/>
      </a:accent3>
      <a:accent4>
        <a:srgbClr val="6E1239"/>
      </a:accent4>
      <a:accent5>
        <a:srgbClr val="00214A"/>
      </a:accent5>
      <a:accent6>
        <a:srgbClr val="954F72"/>
      </a:accent6>
      <a:hlink>
        <a:srgbClr val="0000FF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 11 24 Stagen Master</Template>
  <TotalTime>0</TotalTime>
  <Words>53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MS PGothic</vt:lpstr>
      <vt:lpstr>Trade Gothic LT Std Cn</vt:lpstr>
      <vt:lpstr>Wingdings</vt:lpstr>
      <vt:lpstr>Stagen 2012</vt:lpstr>
      <vt:lpstr>Custom Design FRANKLIN</vt:lpstr>
      <vt:lpstr>The “Life” of an Initiative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2011-05-19T14:08:04Z</dcterms:created>
  <dcterms:modified xsi:type="dcterms:W3CDTF">2018-06-03T15:30:41Z</dcterms:modified>
</cp:coreProperties>
</file>