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68" r:id="rId3"/>
    <p:sldId id="267" r:id="rId4"/>
    <p:sldId id="269" r:id="rId5"/>
    <p:sldId id="261" r:id="rId6"/>
    <p:sldId id="265" r:id="rId7"/>
    <p:sldId id="271" r:id="rId8"/>
    <p:sldId id="264" r:id="rId9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39" autoAdjust="0"/>
  </p:normalViewPr>
  <p:slideViewPr>
    <p:cSldViewPr snapToGrid="0" snapToObjects="1">
      <p:cViewPr>
        <p:scale>
          <a:sx n="100" d="100"/>
          <a:sy n="100" d="100"/>
        </p:scale>
        <p:origin x="-952" y="-7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50" d="100"/>
          <a:sy n="150" d="100"/>
        </p:scale>
        <p:origin x="-458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C4D66-E542-7C48-B0BC-CE30A6B7F9BC}" type="datetimeFigureOut">
              <a:rPr lang="en-US" smtClean="0"/>
              <a:t>9/3/15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CA209-8FB5-EC44-8A8A-270221DC3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1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6E644-E6BF-CD4A-9F1D-0A0DEB1D5BC3}" type="datetimeFigureOut">
              <a:rPr lang="en-US" smtClean="0"/>
              <a:t>9/3/15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A3CC1-8EF2-1B48-AB6A-AE9971CB7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2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52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289974" y="3387830"/>
            <a:ext cx="3930808" cy="1736196"/>
          </a:xfrm>
          <a:prstGeom prst="rect">
            <a:avLst/>
          </a:prstGeom>
        </p:spPr>
        <p:txBody>
          <a:bodyPr vert="horz" lIns="101882" tIns="50941" rIns="101882" bIns="50941"/>
          <a:lstStyle>
            <a:lvl1pPr marL="0" indent="0">
              <a:buNone/>
              <a:defRPr sz="40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4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254955"/>
            <a:ext cx="9052560" cy="4701823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1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True Point Communications, ©2015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56EC-28C2-D047-A92D-4159FA27F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7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</p:sldLayoutIdLst>
  <p:txStyles>
    <p:titleStyle>
      <a:lvl1pPr algn="l" defTabSz="509412" rtl="0" eaLnBrk="1" latinLnBrk="0" hangingPunct="1">
        <a:spcBef>
          <a:spcPct val="0"/>
        </a:spcBef>
        <a:buNone/>
        <a:defRPr sz="4000" kern="1200">
          <a:solidFill>
            <a:schemeClr val="tx1">
              <a:lumMod val="65000"/>
              <a:lumOff val="35000"/>
            </a:schemeClr>
          </a:solidFill>
          <a:latin typeface="Arial"/>
          <a:ea typeface="+mj-ea"/>
          <a:cs typeface="Arial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rgbClr val="7F7F7F"/>
          </a:solidFill>
          <a:latin typeface="Arial"/>
          <a:ea typeface="+mn-ea"/>
          <a:cs typeface="Arial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rgbClr val="7F7F7F"/>
          </a:solidFill>
          <a:latin typeface="Arial"/>
          <a:ea typeface="+mn-ea"/>
          <a:cs typeface="Arial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rgbClr val="7F7F7F"/>
          </a:solidFill>
          <a:latin typeface="Arial"/>
          <a:ea typeface="+mn-ea"/>
          <a:cs typeface="Arial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rgbClr val="7F7F7F"/>
          </a:solidFill>
          <a:latin typeface="Arial"/>
          <a:ea typeface="+mn-ea"/>
          <a:cs typeface="Arial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rgbClr val="7F7F7F"/>
          </a:solidFill>
          <a:latin typeface="Arial"/>
          <a:ea typeface="+mn-ea"/>
          <a:cs typeface="Arial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1574" y="931333"/>
            <a:ext cx="3930808" cy="376766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/>
              <a:t>Who I was B.S.(Before </a:t>
            </a:r>
            <a:r>
              <a:rPr lang="en-US" dirty="0" err="1" smtClean="0"/>
              <a:t>Stagen</a:t>
            </a:r>
            <a:r>
              <a:rPr lang="en-US" dirty="0" smtClean="0"/>
              <a:t>)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Hurried, Knower, Obsessive Approach, Distracted Behavior, Not Present</a:t>
            </a:r>
            <a:endParaRPr lang="en-US" dirty="0"/>
          </a:p>
        </p:txBody>
      </p:sp>
      <p:pic>
        <p:nvPicPr>
          <p:cNvPr id="3" name="Picture 2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133" y="675897"/>
            <a:ext cx="3236384" cy="486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6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188374" y="1846896"/>
            <a:ext cx="3930808" cy="1736196"/>
          </a:xfrm>
        </p:spPr>
        <p:txBody>
          <a:bodyPr/>
          <a:lstStyle/>
          <a:p>
            <a:pPr algn="ctr"/>
            <a:r>
              <a:rPr lang="en-US" dirty="0" smtClean="0"/>
              <a:t>Goodbye </a:t>
            </a:r>
          </a:p>
          <a:p>
            <a:pPr algn="ctr"/>
            <a:r>
              <a:rPr lang="en-US" dirty="0" smtClean="0"/>
              <a:t>Super Woman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42" y="685800"/>
            <a:ext cx="4817532" cy="481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5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188374" y="762000"/>
            <a:ext cx="4616026" cy="36830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i="1" dirty="0" smtClean="0"/>
              <a:t>Hello, Queen!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Protect </a:t>
            </a:r>
            <a:r>
              <a:rPr lang="en-US" dirty="0"/>
              <a:t>the Queen </a:t>
            </a:r>
            <a:endParaRPr lang="en-US" dirty="0" smtClean="0"/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Say no </a:t>
            </a:r>
            <a:r>
              <a:rPr lang="en-US" sz="3600" dirty="0"/>
              <a:t>to more things</a:t>
            </a:r>
            <a:r>
              <a:rPr lang="en-US" sz="3600" dirty="0" smtClean="0"/>
              <a:t> </a:t>
            </a:r>
          </a:p>
          <a:p>
            <a:pPr algn="ctr"/>
            <a:r>
              <a:rPr lang="en-US" sz="3600" b="1" dirty="0" smtClean="0"/>
              <a:t>POSITIVE NO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Be a Creator for my King!</a:t>
            </a:r>
            <a:endParaRPr lang="en-US" b="1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514351"/>
            <a:ext cx="2990850" cy="515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06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893733" y="1236133"/>
            <a:ext cx="4512734" cy="372533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My theme this year: </a:t>
            </a:r>
            <a:r>
              <a:rPr lang="en-US" b="1" dirty="0" smtClean="0"/>
              <a:t>Be Deliberate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/>
              <a:t>Experts are Made, Not Born</a:t>
            </a:r>
          </a:p>
          <a:p>
            <a:pPr algn="ctr"/>
            <a:r>
              <a:rPr lang="en-US" dirty="0"/>
              <a:t>Deliberate practice develops </a:t>
            </a:r>
            <a:r>
              <a:rPr lang="en-US" dirty="0" smtClean="0"/>
              <a:t>expertise 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50" y="1716617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4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230707" y="2507298"/>
            <a:ext cx="3930808" cy="1736196"/>
          </a:xfrm>
        </p:spPr>
        <p:txBody>
          <a:bodyPr anchor="ctr"/>
          <a:lstStyle/>
          <a:p>
            <a:pPr algn="ctr"/>
            <a:r>
              <a:rPr lang="en-US" dirty="0" smtClean="0"/>
              <a:t>Being a Creator</a:t>
            </a:r>
            <a:endParaRPr lang="en-US" dirty="0"/>
          </a:p>
        </p:txBody>
      </p:sp>
      <p:pic>
        <p:nvPicPr>
          <p:cNvPr id="3" name="Picture 2" descr="PPTCOVE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7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04467" y="1612900"/>
            <a:ext cx="3930808" cy="3622570"/>
          </a:xfrm>
        </p:spPr>
        <p:txBody>
          <a:bodyPr anchor="ctr">
            <a:noAutofit/>
          </a:bodyPr>
          <a:lstStyle/>
          <a:p>
            <a:pPr algn="ctr"/>
            <a:r>
              <a:rPr lang="en-US" sz="3200" b="1" dirty="0" smtClean="0"/>
              <a:t>Being present</a:t>
            </a:r>
            <a:endParaRPr lang="en-US" sz="3200" dirty="0"/>
          </a:p>
          <a:p>
            <a:pPr algn="ctr"/>
            <a:r>
              <a:rPr lang="en-US" sz="2400" dirty="0" smtClean="0"/>
              <a:t>High Energy</a:t>
            </a:r>
          </a:p>
          <a:p>
            <a:pPr algn="ctr"/>
            <a:r>
              <a:rPr lang="en-US" sz="2400" dirty="0" smtClean="0"/>
              <a:t>High FOCUS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Keep recommitting to this</a:t>
            </a:r>
          </a:p>
          <a:p>
            <a:endParaRPr lang="en-US" sz="2400" dirty="0"/>
          </a:p>
        </p:txBody>
      </p:sp>
      <p:pic>
        <p:nvPicPr>
          <p:cNvPr id="3" name="Picture 2" descr="Avamarie sleeping on boat Beliz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68" y="1612900"/>
            <a:ext cx="5867399" cy="42671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0200" y="5981700"/>
            <a:ext cx="5774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Belize – no phone for 4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1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93174" y="609605"/>
            <a:ext cx="3930808" cy="5156199"/>
          </a:xfrm>
        </p:spPr>
        <p:txBody>
          <a:bodyPr anchor="ctr">
            <a:normAutofit fontScale="77500" lnSpcReduction="20000"/>
          </a:bodyPr>
          <a:lstStyle/>
          <a:p>
            <a:pPr algn="ctr"/>
            <a:r>
              <a:rPr lang="en-US" dirty="0" smtClean="0"/>
              <a:t>Self-coaching</a:t>
            </a:r>
          </a:p>
          <a:p>
            <a:pPr algn="ctr"/>
            <a:r>
              <a:rPr lang="en-US" b="1" dirty="0"/>
              <a:t>Finding my </a:t>
            </a:r>
            <a:r>
              <a:rPr lang="en-US" b="1" dirty="0" smtClean="0"/>
              <a:t>“&amp;”</a:t>
            </a:r>
          </a:p>
          <a:p>
            <a:endParaRPr lang="en-US" b="1" dirty="0"/>
          </a:p>
          <a:p>
            <a:pPr algn="ctr"/>
            <a:r>
              <a:rPr lang="en-US" dirty="0"/>
              <a:t>My gap in leadership effectiveness: </a:t>
            </a:r>
            <a:endParaRPr lang="en-US" dirty="0" smtClean="0"/>
          </a:p>
          <a:p>
            <a:pPr algn="ctr"/>
            <a:r>
              <a:rPr lang="en-US" dirty="0" smtClean="0"/>
              <a:t>Viewing </a:t>
            </a:r>
            <a:r>
              <a:rPr lang="en-US" dirty="0"/>
              <a:t>issues in “black and </a:t>
            </a:r>
            <a:r>
              <a:rPr lang="en-US" dirty="0" smtClean="0"/>
              <a:t>white” </a:t>
            </a:r>
          </a:p>
          <a:p>
            <a:pPr algn="ctr"/>
            <a:r>
              <a:rPr lang="en-US" dirty="0" smtClean="0"/>
              <a:t>Being </a:t>
            </a:r>
            <a:r>
              <a:rPr lang="en-US" dirty="0"/>
              <a:t>one-sided. Instead, view </a:t>
            </a:r>
            <a:r>
              <a:rPr lang="en-US" dirty="0" smtClean="0"/>
              <a:t>issues as “</a:t>
            </a:r>
            <a:r>
              <a:rPr lang="en-US" dirty="0"/>
              <a:t>and” – seeing opportunity for development. </a:t>
            </a:r>
            <a:endParaRPr lang="en-US" b="1" dirty="0"/>
          </a:p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153" y="870906"/>
            <a:ext cx="1887211" cy="1887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53" y="2090106"/>
            <a:ext cx="1887211" cy="18872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758" y="2217106"/>
            <a:ext cx="1887211" cy="188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453" y="1151466"/>
            <a:ext cx="6134947" cy="6134947"/>
          </a:xfrm>
          <a:prstGeom prst="rect">
            <a:avLst/>
          </a:prstGeom>
        </p:spPr>
      </p:pic>
      <p:sp>
        <p:nvSpPr>
          <p:cNvPr id="5" name="Text Placeholder 1"/>
          <p:cNvSpPr txBox="1">
            <a:spLocks/>
          </p:cNvSpPr>
          <p:nvPr/>
        </p:nvSpPr>
        <p:spPr>
          <a:xfrm>
            <a:off x="76201" y="1151466"/>
            <a:ext cx="3847252" cy="2294467"/>
          </a:xfrm>
          <a:prstGeom prst="rect">
            <a:avLst/>
          </a:prstGeom>
        </p:spPr>
        <p:txBody>
          <a:bodyPr/>
          <a:lstStyle>
            <a:lvl1pPr marL="382059" indent="-382059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1pPr>
            <a:lvl2pPr marL="827795" indent="-318383" algn="l" defTabSz="509412" rtl="0" eaLnBrk="1" latinLnBrk="0" hangingPunct="1">
              <a:spcBef>
                <a:spcPct val="20000"/>
              </a:spcBef>
              <a:buFont typeface="Arial"/>
              <a:buChar char="–"/>
              <a:defRPr sz="31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2pPr>
            <a:lvl3pPr marL="1273531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3pPr>
            <a:lvl4pPr marL="1782943" indent="-254706" algn="l" defTabSz="509412" rtl="0" eaLnBrk="1" latinLnBrk="0" hangingPunct="1">
              <a:spcBef>
                <a:spcPct val="20000"/>
              </a:spcBef>
              <a:buFont typeface="Arial"/>
              <a:buChar char="–"/>
              <a:defRPr sz="22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4pPr>
            <a:lvl5pPr marL="2292355" indent="-254706" algn="l" defTabSz="509412" rtl="0" eaLnBrk="1" latinLnBrk="0" hangingPunct="1">
              <a:spcBef>
                <a:spcPct val="20000"/>
              </a:spcBef>
              <a:buFont typeface="Arial"/>
              <a:buChar char="»"/>
              <a:defRPr sz="2200" kern="1200">
                <a:solidFill>
                  <a:srgbClr val="7F7F7F"/>
                </a:solidFill>
                <a:latin typeface="Arial"/>
                <a:ea typeface="+mn-ea"/>
                <a:cs typeface="Arial"/>
              </a:defRPr>
            </a:lvl5pPr>
            <a:lvl6pPr marL="2801767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1180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20592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30004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Living my purpose: </a:t>
            </a:r>
          </a:p>
          <a:p>
            <a:pPr marL="0" indent="0" algn="ctr">
              <a:buNone/>
            </a:pPr>
            <a:r>
              <a:rPr lang="en-US" i="1" dirty="0" smtClean="0"/>
              <a:t>Joyfully propelling others forward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66291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15245</TotalTime>
  <Words>131</Words>
  <Application>Microsoft Macintosh PowerPoint</Application>
  <PresentationFormat>Custom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Colorbolt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Smith</dc:creator>
  <cp:lastModifiedBy>Jessica Nunez</cp:lastModifiedBy>
  <cp:revision>31</cp:revision>
  <cp:lastPrinted>2015-06-25T22:26:54Z</cp:lastPrinted>
  <dcterms:created xsi:type="dcterms:W3CDTF">2015-04-21T15:34:59Z</dcterms:created>
  <dcterms:modified xsi:type="dcterms:W3CDTF">2015-09-14T03:13:38Z</dcterms:modified>
</cp:coreProperties>
</file>