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7" r:id="rId1"/>
    <p:sldMasterId id="2147483870" r:id="rId2"/>
  </p:sldMasterIdLst>
  <p:notesMasterIdLst>
    <p:notesMasterId r:id="rId5"/>
  </p:notesMasterIdLst>
  <p:handoutMasterIdLst>
    <p:handoutMasterId r:id="rId6"/>
  </p:handoutMasterIdLst>
  <p:sldIdLst>
    <p:sldId id="259" r:id="rId3"/>
    <p:sldId id="260" r:id="rId4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30">
          <p15:clr>
            <a:srgbClr val="A4A3A4"/>
          </p15:clr>
        </p15:guide>
        <p15:guide id="2" orient="horz" pos="1829">
          <p15:clr>
            <a:srgbClr val="A4A3A4"/>
          </p15:clr>
        </p15:guide>
        <p15:guide id="3" orient="horz" pos="542">
          <p15:clr>
            <a:srgbClr val="A4A3A4"/>
          </p15:clr>
        </p15:guide>
        <p15:guide id="4" orient="horz" pos="3472">
          <p15:clr>
            <a:srgbClr val="A4A3A4"/>
          </p15:clr>
        </p15:guide>
        <p15:guide id="5" pos="5007">
          <p15:clr>
            <a:srgbClr val="A4A3A4"/>
          </p15:clr>
        </p15:guide>
        <p15:guide id="6" pos="5607">
          <p15:clr>
            <a:srgbClr val="A4A3A4"/>
          </p15:clr>
        </p15:guide>
        <p15:guide id="7" pos="5759">
          <p15:clr>
            <a:srgbClr val="A4A3A4"/>
          </p15:clr>
        </p15:guide>
        <p15:guide id="8" pos="113">
          <p15:clr>
            <a:srgbClr val="A4A3A4"/>
          </p15:clr>
        </p15:guide>
        <p15:guide id="9" pos="19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6E3"/>
    <a:srgbClr val="4592E8"/>
    <a:srgbClr val="1082E8"/>
    <a:srgbClr val="1082C8"/>
    <a:srgbClr val="8DC0D8"/>
    <a:srgbClr val="64ACD8"/>
    <a:srgbClr val="0088F8"/>
    <a:srgbClr val="0088D5"/>
    <a:srgbClr val="B3D9FF"/>
    <a:srgbClr val="8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855" autoAdjust="0"/>
  </p:normalViewPr>
  <p:slideViewPr>
    <p:cSldViewPr snapToGrid="0">
      <p:cViewPr varScale="1">
        <p:scale>
          <a:sx n="80" d="100"/>
          <a:sy n="80" d="100"/>
        </p:scale>
        <p:origin x="-1752" y="-112"/>
      </p:cViewPr>
      <p:guideLst>
        <p:guide orient="horz" pos="1330"/>
        <p:guide orient="horz" pos="1829"/>
        <p:guide orient="horz" pos="542"/>
        <p:guide orient="horz" pos="3472"/>
        <p:guide pos="5007"/>
        <p:guide pos="5607"/>
        <p:guide pos="5759"/>
        <p:guide pos="113"/>
        <p:guide pos="19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1912"/>
    </p:cViewPr>
  </p:sorterViewPr>
  <p:notesViewPr>
    <p:cSldViewPr snapToGrid="0">
      <p:cViewPr varScale="1">
        <p:scale>
          <a:sx n="87" d="100"/>
          <a:sy n="87" d="100"/>
        </p:scale>
        <p:origin x="-3792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1-16T16:52:18.300" idx="1">
    <p:pos x="5708" y="164"/>
    <p:text>See partially correct PDF version, as well. I could not edit certain parts of this document, so I converted it to PDF and made those corrections there.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ILP Q1 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F79EB2-A756-4489-BBC4-F14C51FB6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77" tIns="46189" rIns="92377" bIns="461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6654E52-7101-4273-BB91-4A6C1DD1412F}" type="datetime1">
              <a:rPr lang="en-US"/>
              <a:pPr>
                <a:defRPr/>
              </a:pPr>
              <a:t>4/12/15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7" tIns="46189" rIns="92377" bIns="461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23659FD-3154-4C9A-8AB2-BA7BE656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7EB46-1FE2-4DF7-A3B5-53B8349921B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7EB46-1FE2-4DF7-A3B5-53B8349921B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224462" y="52198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5224462" y="4870174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224462" y="5489322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773332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4384146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994959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9"/>
          </p:nvPr>
        </p:nvSpPr>
        <p:spPr>
          <a:xfrm>
            <a:off x="76201" y="826512"/>
            <a:ext cx="1905000" cy="594360"/>
          </a:xfrm>
          <a:noFill/>
        </p:spPr>
        <p:txBody>
          <a:bodyPr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490133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7786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0740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43"/>
          </p:nvPr>
        </p:nvSpPr>
        <p:spPr>
          <a:xfrm>
            <a:off x="76200" y="53694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384212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942089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78784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1450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14558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134735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3144838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4838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2401887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4632324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6862762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2150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62152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1959451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3747452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5535453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/>
          </p:nvPr>
        </p:nvSpPr>
        <p:spPr>
          <a:xfrm>
            <a:off x="7323455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762499" y="1403350"/>
            <a:ext cx="4206875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16077" y="1751409"/>
            <a:ext cx="4013995" cy="355203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54025" y="1781175"/>
            <a:ext cx="4103688" cy="4752975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1449" y="1403350"/>
            <a:ext cx="8840789" cy="51815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195263" y="1260388"/>
            <a:ext cx="8756650" cy="5273761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4521196" y="942324"/>
            <a:ext cx="4622804" cy="49733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Picture Box – Enter text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2797969"/>
            <a:ext cx="4206240" cy="126206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6" Type="http://schemas.openxmlformats.org/officeDocument/2006/relationships/image" Target="../media/image3.jpeg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413" y="260350"/>
            <a:ext cx="89360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3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2"/>
          <p:cNvSpPr txBox="1">
            <a:spLocks/>
          </p:cNvSpPr>
          <p:nvPr userDrawn="1"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10" name="Text Placeholder 12"/>
          <p:cNvSpPr txBox="1">
            <a:spLocks/>
          </p:cNvSpPr>
          <p:nvPr userDrawn="1"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11" name="Text Placeholder 12"/>
          <p:cNvSpPr txBox="1">
            <a:spLocks/>
          </p:cNvSpPr>
          <p:nvPr userDrawn="1"/>
        </p:nvSpPr>
        <p:spPr>
          <a:xfrm>
            <a:off x="62170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Active Listening PPT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225" r:id="rId7"/>
    <p:sldLayoutId id="2147484226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  <p:sldLayoutId id="2147484190" r:id="rId18"/>
    <p:sldLayoutId id="2147484191" r:id="rId19"/>
    <p:sldLayoutId id="2147484192" r:id="rId20"/>
    <p:sldLayoutId id="2147484193" r:id="rId21"/>
    <p:sldLayoutId id="2147484194" r:id="rId22"/>
    <p:sldLayoutId id="2147484195" r:id="rId23"/>
    <p:sldLayoutId id="2147484201" r:id="rId2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tive Listing 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96" y="1201271"/>
            <a:ext cx="5134409" cy="5134409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Active Listening Core Practice </a:t>
            </a:r>
          </a:p>
        </p:txBody>
      </p:sp>
      <p:pic>
        <p:nvPicPr>
          <p:cNvPr id="11" name="Picture 10" descr="Active Listening Empathiz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6419" y="4836850"/>
            <a:ext cx="2743200" cy="1174823"/>
          </a:xfrm>
          <a:prstGeom prst="rect">
            <a:avLst/>
          </a:prstGeom>
        </p:spPr>
      </p:pic>
      <p:pic>
        <p:nvPicPr>
          <p:cNvPr id="12" name="Picture 11" descr="Active Listening Clarif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5548" y="4820759"/>
            <a:ext cx="2743200" cy="1174823"/>
          </a:xfrm>
          <a:prstGeom prst="rect">
            <a:avLst/>
          </a:prstGeom>
        </p:spPr>
      </p:pic>
      <p:pic>
        <p:nvPicPr>
          <p:cNvPr id="14" name="Picture 13" descr="Active Listening Questio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063" y="976894"/>
            <a:ext cx="2743875" cy="1175112"/>
          </a:xfrm>
          <a:prstGeom prst="rect">
            <a:avLst/>
          </a:prstGeom>
        </p:spPr>
      </p:pic>
      <p:pic>
        <p:nvPicPr>
          <p:cNvPr id="15" name="Picture 14" descr="Active Listening Reflect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4130" y="2785768"/>
            <a:ext cx="2743875" cy="1175112"/>
          </a:xfrm>
          <a:prstGeom prst="rect">
            <a:avLst/>
          </a:prstGeom>
        </p:spPr>
      </p:pic>
      <p:pic>
        <p:nvPicPr>
          <p:cNvPr id="16" name="Picture 15" descr="Active Listening Summarizi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234" y="2794738"/>
            <a:ext cx="2743875" cy="11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57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Active Listening Practice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1737" y="1970904"/>
            <a:ext cx="3912885" cy="29161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Instructions:</a:t>
            </a:r>
          </a:p>
          <a:p>
            <a:r>
              <a:rPr lang="en-US" dirty="0" smtClean="0"/>
              <a:t>Active Listener A asks open-ended questions, goes through the open doors, and asks follow-up questions.</a:t>
            </a:r>
          </a:p>
          <a:p>
            <a:r>
              <a:rPr lang="en-US" dirty="0" smtClean="0"/>
              <a:t>Speaker B answers the questions.</a:t>
            </a:r>
          </a:p>
          <a:p>
            <a:r>
              <a:rPr lang="en-US" dirty="0" smtClean="0"/>
              <a:t>After five minutes, </a:t>
            </a:r>
            <a:r>
              <a:rPr lang="en-US" smtClean="0"/>
              <a:t>switch roles.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2-chai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493" y="2504946"/>
            <a:ext cx="4134427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46</Words>
  <Application>Microsoft Macintosh PowerPoint</Application>
  <PresentationFormat>On-screen Show (4:3)</PresentationFormat>
  <Paragraphs>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blank</vt:lpstr>
      <vt:lpstr>Stagen Master Layouts</vt:lpstr>
      <vt:lpstr>Active Listening Core Practice </vt:lpstr>
      <vt:lpstr>Active Listening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2011-03-25T20:51:04Z</dcterms:created>
  <dcterms:modified xsi:type="dcterms:W3CDTF">2015-04-13T00:12:56Z</dcterms:modified>
</cp:coreProperties>
</file>