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2" r:id="rId1"/>
    <p:sldMasterId id="2147483791" r:id="rId2"/>
  </p:sldMasterIdLst>
  <p:notesMasterIdLst>
    <p:notesMasterId r:id="rId9"/>
  </p:notesMasterIdLst>
  <p:handoutMasterIdLst>
    <p:handoutMasterId r:id="rId10"/>
  </p:handoutMasterIdLst>
  <p:sldIdLst>
    <p:sldId id="646" r:id="rId3"/>
    <p:sldId id="643" r:id="rId4"/>
    <p:sldId id="635" r:id="rId5"/>
    <p:sldId id="642" r:id="rId6"/>
    <p:sldId id="645" r:id="rId7"/>
    <p:sldId id="647" r:id="rId8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D9DB"/>
    <a:srgbClr val="799791"/>
    <a:srgbClr val="7F7F7F"/>
    <a:srgbClr val="E1E52B"/>
    <a:srgbClr val="ED9F13"/>
    <a:srgbClr val="E7ECED"/>
    <a:srgbClr val="C3D3D1"/>
    <a:srgbClr val="BBDEEA"/>
    <a:srgbClr val="DCEE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2" autoAdjust="0"/>
    <p:restoredTop sz="98646" autoAdjust="0"/>
  </p:normalViewPr>
  <p:slideViewPr>
    <p:cSldViewPr>
      <p:cViewPr>
        <p:scale>
          <a:sx n="90" d="100"/>
          <a:sy n="90" d="100"/>
        </p:scale>
        <p:origin x="-1138" y="-58"/>
      </p:cViewPr>
      <p:guideLst>
        <p:guide orient="horz" pos="3853"/>
        <p:guide orient="horz" pos="926"/>
        <p:guide pos="5517"/>
        <p:guide pos="329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3173" y="-91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161" cy="465140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>
                <a:latin typeface="Arial" pitchFamily="34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1"/>
            <a:ext cx="3038161" cy="465140"/>
          </a:xfrm>
          <a:prstGeom prst="rect">
            <a:avLst/>
          </a:prstGeom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5" charset="0"/>
                <a:ea typeface="ＭＳ Ｐゴシック" pitchFamily="-105" charset="-128"/>
                <a:cs typeface="ＭＳ Ｐゴシック" pitchFamily="-105" charset="-128"/>
              </a:defRPr>
            </a:lvl1pPr>
          </a:lstStyle>
          <a:p>
            <a:pPr>
              <a:defRPr/>
            </a:pPr>
            <a:fld id="{6172EBC9-712E-454A-8594-6973D4D84FB3}" type="datetime1">
              <a:rPr lang="en-US"/>
              <a:pPr>
                <a:defRPr/>
              </a:pPr>
              <a:t>7/29/2013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62"/>
            <a:ext cx="3038161" cy="465140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>
                <a:latin typeface="Arial" pitchFamily="34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29662"/>
            <a:ext cx="3038161" cy="465140"/>
          </a:xfrm>
          <a:prstGeom prst="rect">
            <a:avLst/>
          </a:prstGeom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5" charset="0"/>
                <a:ea typeface="ＭＳ Ｐゴシック" pitchFamily="-105" charset="-128"/>
                <a:cs typeface="ＭＳ Ｐゴシック" pitchFamily="-105" charset="-128"/>
              </a:defRPr>
            </a:lvl1pPr>
          </a:lstStyle>
          <a:p>
            <a:pPr>
              <a:defRPr/>
            </a:pPr>
            <a:fld id="{CDB84C41-91B4-C64C-8474-C67F5046F7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4755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161" cy="465140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>
                <a:latin typeface="Arial" pitchFamily="34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634" y="1"/>
            <a:ext cx="3038161" cy="465140"/>
          </a:xfrm>
          <a:prstGeom prst="rect">
            <a:avLst/>
          </a:prstGeom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5" charset="0"/>
                <a:ea typeface="ＭＳ Ｐゴシック" pitchFamily="-105" charset="-128"/>
                <a:cs typeface="ＭＳ Ｐゴシック" pitchFamily="-105" charset="-128"/>
              </a:defRPr>
            </a:lvl1pPr>
          </a:lstStyle>
          <a:p>
            <a:pPr>
              <a:defRPr/>
            </a:pPr>
            <a:fld id="{C79AB399-5105-BD44-822C-C6F1C720EC45}" type="datetime1">
              <a:rPr lang="en-US"/>
              <a:pPr>
                <a:defRPr/>
              </a:pPr>
              <a:t>7/29/2013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6" tIns="46588" rIns="93176" bIns="46588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62" y="4416430"/>
            <a:ext cx="5607678" cy="4183060"/>
          </a:xfrm>
          <a:prstGeom prst="rect">
            <a:avLst/>
          </a:prstGeom>
        </p:spPr>
        <p:txBody>
          <a:bodyPr vert="horz" lIns="93176" tIns="46588" rIns="93176" bIns="46588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62"/>
            <a:ext cx="3038161" cy="465140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>
                <a:latin typeface="Arial" pitchFamily="34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634" y="8829662"/>
            <a:ext cx="3038161" cy="465140"/>
          </a:xfrm>
          <a:prstGeom prst="rect">
            <a:avLst/>
          </a:prstGeom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5" charset="0"/>
                <a:ea typeface="ＭＳ Ｐゴシック" pitchFamily="-105" charset="-128"/>
                <a:cs typeface="ＭＳ Ｐゴシック" pitchFamily="-105" charset="-128"/>
              </a:defRPr>
            </a:lvl1pPr>
          </a:lstStyle>
          <a:p>
            <a:pPr>
              <a:defRPr/>
            </a:pPr>
            <a:fld id="{033E52B1-37E6-1A4B-BBD5-FACDC150FA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8202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5" charset="-128"/>
        <a:cs typeface="ＭＳ Ｐゴシック" pitchFamily="-10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3E52B1-37E6-1A4B-BBD5-FACDC150FA9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439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3E52B1-37E6-1A4B-BBD5-FACDC150FA9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819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3E52B1-37E6-1A4B-BBD5-FACDC150FA9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7867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 txBox="1">
            <a:spLocks noGrp="1" noChangeArrowheads="1"/>
          </p:cNvSpPr>
          <p:nvPr/>
        </p:nvSpPr>
        <p:spPr bwMode="auto">
          <a:xfrm>
            <a:off x="3969726" y="8832220"/>
            <a:ext cx="3039070" cy="462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994" tIns="46998" rIns="93994" bIns="46998" anchor="b">
            <a:prstTxWarp prst="textNoShape">
              <a:avLst/>
            </a:prstTxWarp>
          </a:bodyPr>
          <a:lstStyle/>
          <a:p>
            <a:pPr algn="r" defTabSz="939877"/>
            <a:fld id="{B3CF48F5-BCF6-524A-AF36-7D83B3946484}" type="slidenum">
              <a:rPr lang="en-US" sz="1200">
                <a:latin typeface="Calibri" charset="0"/>
              </a:rPr>
              <a:pPr algn="r" defTabSz="939877"/>
              <a:t>5</a:t>
            </a:fld>
            <a:endParaRPr lang="en-US" sz="1200">
              <a:latin typeface="Calibri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1500188" y="431800"/>
            <a:ext cx="10163176" cy="76231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6876" y="8076729"/>
            <a:ext cx="6708739" cy="116845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994" tIns="46998" rIns="93994" bIns="46998"/>
          <a:lstStyle/>
          <a:p>
            <a:pPr eaLnBrk="1" hangingPunct="1">
              <a:spcBef>
                <a:spcPct val="0"/>
              </a:spcBef>
            </a:pPr>
            <a:endParaRPr lang="sv-SE" smtClean="0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ene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48122" y="1379538"/>
            <a:ext cx="8494776" cy="5162550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 sz="2000"/>
            </a:lvl1pPr>
            <a:lvl2pPr>
              <a:spcBef>
                <a:spcPts val="600"/>
              </a:spcBef>
              <a:spcAft>
                <a:spcPts val="600"/>
              </a:spcAft>
              <a:defRPr sz="2000"/>
            </a:lvl2pPr>
            <a:lvl3pPr>
              <a:spcBef>
                <a:spcPts val="600"/>
              </a:spcBef>
              <a:spcAft>
                <a:spcPts val="600"/>
              </a:spcAft>
              <a:defRPr sz="2000"/>
            </a:lvl3pPr>
            <a:lvl4pPr marL="9144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2000"/>
            </a:lvl4pPr>
            <a:lvl5pPr>
              <a:spcBef>
                <a:spcPts val="600"/>
              </a:spcBef>
              <a:spcAft>
                <a:spcPts val="600"/>
              </a:spcAft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71450" y="736600"/>
            <a:ext cx="8840788" cy="522288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 bwMode="auto">
          <a:xfrm>
            <a:off x="125797" y="260050"/>
            <a:ext cx="8936136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uation Challenges Critical 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2006601" y="1385843"/>
            <a:ext cx="6908799" cy="1107506"/>
          </a:xfrm>
        </p:spPr>
        <p:txBody>
          <a:bodyPr>
            <a:noAutofit/>
          </a:bodyPr>
          <a:lstStyle>
            <a:lvl1pPr marL="119063" indent="-119063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 marL="287338" indent="-168275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</a:defRPr>
            </a:lvl2pPr>
            <a:lvl3pPr marL="457200" indent="-109538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/>
                </a:solidFill>
              </a:defRPr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30"/>
          </p:nvPr>
        </p:nvSpPr>
        <p:spPr>
          <a:xfrm>
            <a:off x="2006601" y="2935250"/>
            <a:ext cx="6908799" cy="1107506"/>
          </a:xfrm>
        </p:spPr>
        <p:txBody>
          <a:bodyPr>
            <a:noAutofit/>
          </a:bodyPr>
          <a:lstStyle>
            <a:lvl1pPr marL="119063" indent="-119063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 marL="287338" indent="-168275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</a:defRPr>
            </a:lvl2pPr>
            <a:lvl3pPr marL="457200" indent="-109538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/>
                </a:solidFill>
              </a:defRPr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33"/>
          </p:nvPr>
        </p:nvSpPr>
        <p:spPr>
          <a:xfrm>
            <a:off x="2006601" y="4781005"/>
            <a:ext cx="6908799" cy="1107506"/>
          </a:xfrm>
        </p:spPr>
        <p:txBody>
          <a:bodyPr>
            <a:noAutofit/>
          </a:bodyPr>
          <a:lstStyle>
            <a:lvl1pPr marL="119063" indent="-119063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 marL="287338" indent="-168275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</a:defRPr>
            </a:lvl2pPr>
            <a:lvl3pPr marL="457200" indent="-109538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/>
                </a:solidFill>
              </a:defRPr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32" name="Text Placeholder 26"/>
          <p:cNvSpPr>
            <a:spLocks noGrp="1"/>
          </p:cNvSpPr>
          <p:nvPr>
            <p:ph type="body" sz="quarter" idx="40"/>
          </p:nvPr>
        </p:nvSpPr>
        <p:spPr>
          <a:xfrm>
            <a:off x="76200" y="1384212"/>
            <a:ext cx="1905000" cy="567267"/>
          </a:xfrm>
          <a:noFill/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 baseline="0">
                <a:solidFill>
                  <a:schemeClr val="tx1"/>
                </a:solidFill>
              </a:defRPr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3" name="Text Placeholder 26"/>
          <p:cNvSpPr>
            <a:spLocks noGrp="1"/>
          </p:cNvSpPr>
          <p:nvPr>
            <p:ph type="body" sz="quarter" idx="41"/>
          </p:nvPr>
        </p:nvSpPr>
        <p:spPr>
          <a:xfrm>
            <a:off x="76200" y="2942089"/>
            <a:ext cx="1905000" cy="567267"/>
          </a:xfrm>
          <a:noFill/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 baseline="0">
                <a:solidFill>
                  <a:schemeClr val="tx1"/>
                </a:solidFill>
              </a:defRPr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4" name="Text Placeholder 26"/>
          <p:cNvSpPr>
            <a:spLocks noGrp="1"/>
          </p:cNvSpPr>
          <p:nvPr>
            <p:ph type="body" sz="quarter" idx="42"/>
          </p:nvPr>
        </p:nvSpPr>
        <p:spPr>
          <a:xfrm>
            <a:off x="76200" y="4787844"/>
            <a:ext cx="1905000" cy="567267"/>
          </a:xfrm>
          <a:noFill/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 baseline="0">
                <a:solidFill>
                  <a:schemeClr val="tx1"/>
                </a:solidFill>
              </a:defRPr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71450" y="736600"/>
            <a:ext cx="8840788" cy="522288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61402" y="1379538"/>
            <a:ext cx="4206240" cy="5131794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spcAft>
                <a:spcPts val="600"/>
              </a:spcAft>
              <a:defRPr sz="2000"/>
            </a:lvl1pPr>
            <a:lvl2pPr>
              <a:spcBef>
                <a:spcPts val="600"/>
              </a:spcBef>
              <a:spcAft>
                <a:spcPts val="600"/>
              </a:spcAft>
              <a:defRPr sz="2000"/>
            </a:lvl2pPr>
            <a:lvl3pPr>
              <a:spcBef>
                <a:spcPts val="600"/>
              </a:spcBef>
              <a:spcAft>
                <a:spcPts val="600"/>
              </a:spcAft>
              <a:defRPr sz="2000"/>
            </a:lvl3pPr>
            <a:lvl4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2000"/>
            </a:lvl4pPr>
            <a:lvl5pPr>
              <a:spcBef>
                <a:spcPts val="600"/>
              </a:spcBef>
              <a:spcAft>
                <a:spcPts val="600"/>
              </a:spcAft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752453" y="1379538"/>
            <a:ext cx="4206240" cy="5131794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spcAft>
                <a:spcPts val="600"/>
              </a:spcAft>
              <a:defRPr sz="2000"/>
            </a:lvl1pPr>
            <a:lvl2pPr>
              <a:spcBef>
                <a:spcPts val="600"/>
              </a:spcBef>
              <a:spcAft>
                <a:spcPts val="600"/>
              </a:spcAft>
              <a:defRPr sz="2000"/>
            </a:lvl2pPr>
            <a:lvl3pPr>
              <a:spcBef>
                <a:spcPts val="600"/>
              </a:spcBef>
              <a:spcAft>
                <a:spcPts val="600"/>
              </a:spcAft>
              <a:defRPr sz="2000"/>
            </a:lvl3pPr>
            <a:lvl4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2000"/>
            </a:lvl4pPr>
            <a:lvl5pPr>
              <a:spcBef>
                <a:spcPts val="600"/>
              </a:spcBef>
              <a:spcAft>
                <a:spcPts val="600"/>
              </a:spcAft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71450" y="736600"/>
            <a:ext cx="8840788" cy="522288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s w/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171450" y="2129050"/>
            <a:ext cx="4297680" cy="448056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spcAft>
                <a:spcPts val="600"/>
              </a:spcAft>
              <a:defRPr sz="2000"/>
            </a:lvl1pPr>
            <a:lvl2pPr>
              <a:spcBef>
                <a:spcPts val="600"/>
              </a:spcBef>
              <a:spcAft>
                <a:spcPts val="600"/>
              </a:spcAft>
              <a:defRPr sz="2000"/>
            </a:lvl2pPr>
            <a:lvl3pPr>
              <a:spcBef>
                <a:spcPts val="600"/>
              </a:spcBef>
              <a:spcAft>
                <a:spcPts val="600"/>
              </a:spcAft>
              <a:defRPr sz="2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0" name="Text Placeholder 26"/>
          <p:cNvSpPr>
            <a:spLocks noGrp="1"/>
          </p:cNvSpPr>
          <p:nvPr>
            <p:ph type="body" sz="quarter" idx="23"/>
          </p:nvPr>
        </p:nvSpPr>
        <p:spPr>
          <a:xfrm>
            <a:off x="171450" y="1392238"/>
            <a:ext cx="4297680" cy="640080"/>
          </a:xfrm>
        </p:spPr>
        <p:txBody>
          <a:bodyPr anchor="ctr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/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5"/>
          <p:cNvSpPr>
            <a:spLocks noGrp="1"/>
          </p:cNvSpPr>
          <p:nvPr>
            <p:ph type="body" sz="quarter" idx="24"/>
          </p:nvPr>
        </p:nvSpPr>
        <p:spPr>
          <a:xfrm>
            <a:off x="4705634" y="2129050"/>
            <a:ext cx="4297680" cy="448056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spcAft>
                <a:spcPts val="600"/>
              </a:spcAft>
              <a:defRPr sz="2000"/>
            </a:lvl1pPr>
            <a:lvl2pPr>
              <a:spcBef>
                <a:spcPts val="600"/>
              </a:spcBef>
              <a:spcAft>
                <a:spcPts val="600"/>
              </a:spcAft>
              <a:defRPr sz="2000"/>
            </a:lvl2pPr>
            <a:lvl3pPr>
              <a:spcBef>
                <a:spcPts val="600"/>
              </a:spcBef>
              <a:spcAft>
                <a:spcPts val="600"/>
              </a:spcAft>
              <a:defRPr sz="2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3" name="Text Placeholder 26"/>
          <p:cNvSpPr>
            <a:spLocks noGrp="1"/>
          </p:cNvSpPr>
          <p:nvPr>
            <p:ph type="body" sz="quarter" idx="25"/>
          </p:nvPr>
        </p:nvSpPr>
        <p:spPr>
          <a:xfrm>
            <a:off x="4714558" y="1392238"/>
            <a:ext cx="4297680" cy="640080"/>
          </a:xfrm>
        </p:spPr>
        <p:txBody>
          <a:bodyPr anchor="ctr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/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71450" y="736600"/>
            <a:ext cx="8840788" cy="522288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159473" y="1403350"/>
            <a:ext cx="2834640" cy="5181600"/>
          </a:xfrm>
        </p:spPr>
        <p:txBody>
          <a:bodyPr>
            <a:noAutofit/>
          </a:bodyPr>
          <a:lstStyle>
            <a:lvl1pPr marL="119063" indent="-119063">
              <a:spcBef>
                <a:spcPts val="300"/>
              </a:spcBef>
              <a:spcAft>
                <a:spcPts val="300"/>
              </a:spcAft>
              <a:tabLst/>
              <a:defRPr sz="1600"/>
            </a:lvl1pPr>
            <a:lvl2pPr marL="285750" indent="-166688">
              <a:spcBef>
                <a:spcPts val="300"/>
              </a:spcBef>
              <a:spcAft>
                <a:spcPts val="300"/>
              </a:spcAft>
              <a:tabLst/>
              <a:defRPr sz="1400"/>
            </a:lvl2pPr>
            <a:lvl3pPr marL="403225" indent="-117475">
              <a:spcBef>
                <a:spcPts val="300"/>
              </a:spcBef>
              <a:spcAft>
                <a:spcPts val="300"/>
              </a:spcAft>
              <a:tabLst/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77598" y="1403350"/>
            <a:ext cx="2834640" cy="5181600"/>
          </a:xfrm>
        </p:spPr>
        <p:txBody>
          <a:bodyPr>
            <a:noAutofit/>
          </a:bodyPr>
          <a:lstStyle>
            <a:lvl1pPr marL="119063" indent="-119063">
              <a:spcBef>
                <a:spcPts val="300"/>
              </a:spcBef>
              <a:spcAft>
                <a:spcPts val="300"/>
              </a:spcAft>
              <a:tabLst/>
              <a:defRPr sz="1600"/>
            </a:lvl1pPr>
            <a:lvl2pPr marL="285750" indent="-166688">
              <a:spcBef>
                <a:spcPts val="300"/>
              </a:spcBef>
              <a:spcAft>
                <a:spcPts val="300"/>
              </a:spcAft>
              <a:tabLst/>
              <a:defRPr sz="1400"/>
            </a:lvl2pPr>
            <a:lvl3pPr marL="403225" indent="-117475">
              <a:spcBef>
                <a:spcPts val="300"/>
              </a:spcBef>
              <a:spcAft>
                <a:spcPts val="300"/>
              </a:spcAft>
              <a:tabLst/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3168536" y="1403350"/>
            <a:ext cx="2834640" cy="5181600"/>
          </a:xfrm>
        </p:spPr>
        <p:txBody>
          <a:bodyPr>
            <a:noAutofit/>
          </a:bodyPr>
          <a:lstStyle>
            <a:lvl1pPr marL="119063" indent="-119063">
              <a:spcBef>
                <a:spcPts val="300"/>
              </a:spcBef>
              <a:spcAft>
                <a:spcPts val="300"/>
              </a:spcAft>
              <a:tabLst/>
              <a:defRPr sz="1600"/>
            </a:lvl1pPr>
            <a:lvl2pPr marL="285750" indent="-166688">
              <a:spcBef>
                <a:spcPts val="300"/>
              </a:spcBef>
              <a:spcAft>
                <a:spcPts val="300"/>
              </a:spcAft>
              <a:tabLst/>
              <a:defRPr sz="1400"/>
            </a:lvl2pPr>
            <a:lvl3pPr marL="403225" indent="-117475">
              <a:spcBef>
                <a:spcPts val="300"/>
              </a:spcBef>
              <a:spcAft>
                <a:spcPts val="300"/>
              </a:spcAft>
              <a:tabLst/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71450" y="736600"/>
            <a:ext cx="8840788" cy="522288"/>
          </a:xfrm>
        </p:spPr>
        <p:txBody>
          <a:bodyPr/>
          <a:lstStyle>
            <a:lvl1pPr>
              <a:buNone/>
              <a:defRPr sz="18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s w/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6"/>
          <p:cNvSpPr>
            <a:spLocks noGrp="1"/>
          </p:cNvSpPr>
          <p:nvPr>
            <p:ph type="body" sz="quarter" idx="25"/>
          </p:nvPr>
        </p:nvSpPr>
        <p:spPr>
          <a:xfrm>
            <a:off x="6134735" y="1407100"/>
            <a:ext cx="2834640" cy="640080"/>
          </a:xfrm>
        </p:spPr>
        <p:txBody>
          <a:bodyPr anchor="ctr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800" b="1"/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26"/>
          <p:cNvSpPr>
            <a:spLocks noGrp="1"/>
          </p:cNvSpPr>
          <p:nvPr>
            <p:ph type="body" sz="quarter" idx="26"/>
          </p:nvPr>
        </p:nvSpPr>
        <p:spPr>
          <a:xfrm>
            <a:off x="3144838" y="1407100"/>
            <a:ext cx="2834640" cy="640080"/>
          </a:xfrm>
        </p:spPr>
        <p:txBody>
          <a:bodyPr anchor="ctr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800" b="1"/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26"/>
          <p:cNvSpPr>
            <a:spLocks noGrp="1"/>
          </p:cNvSpPr>
          <p:nvPr>
            <p:ph type="body" sz="quarter" idx="27"/>
          </p:nvPr>
        </p:nvSpPr>
        <p:spPr>
          <a:xfrm>
            <a:off x="171450" y="1403350"/>
            <a:ext cx="2834640" cy="640080"/>
          </a:xfrm>
        </p:spPr>
        <p:txBody>
          <a:bodyPr anchor="ctr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800" b="1"/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3144838" y="2137558"/>
            <a:ext cx="2834640" cy="4447391"/>
          </a:xfrm>
        </p:spPr>
        <p:txBody>
          <a:bodyPr>
            <a:noAutofit/>
          </a:bodyPr>
          <a:lstStyle>
            <a:lvl1pPr>
              <a:spcBef>
                <a:spcPts val="300"/>
              </a:spcBef>
              <a:spcAft>
                <a:spcPts val="300"/>
              </a:spcAft>
              <a:defRPr sz="1600"/>
            </a:lvl1pPr>
            <a:lvl2pPr>
              <a:spcBef>
                <a:spcPts val="300"/>
              </a:spcBef>
              <a:spcAft>
                <a:spcPts val="300"/>
              </a:spcAft>
              <a:defRPr sz="1400"/>
            </a:lvl2pPr>
            <a:lvl3pPr>
              <a:spcBef>
                <a:spcPts val="300"/>
              </a:spcBef>
              <a:spcAft>
                <a:spcPts val="300"/>
              </a:spcAft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4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6134735" y="2137558"/>
            <a:ext cx="2834640" cy="4447391"/>
          </a:xfrm>
        </p:spPr>
        <p:txBody>
          <a:bodyPr>
            <a:noAutofit/>
          </a:bodyPr>
          <a:lstStyle>
            <a:lvl1pPr>
              <a:spcBef>
                <a:spcPts val="300"/>
              </a:spcBef>
              <a:spcAft>
                <a:spcPts val="300"/>
              </a:spcAft>
              <a:defRPr sz="1600"/>
            </a:lvl1pPr>
            <a:lvl2pPr>
              <a:spcBef>
                <a:spcPts val="300"/>
              </a:spcBef>
              <a:spcAft>
                <a:spcPts val="300"/>
              </a:spcAft>
              <a:defRPr sz="1400"/>
            </a:lvl2pPr>
            <a:lvl3pPr>
              <a:spcBef>
                <a:spcPts val="300"/>
              </a:spcBef>
              <a:spcAft>
                <a:spcPts val="300"/>
              </a:spcAft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171450" y="2137558"/>
            <a:ext cx="2834640" cy="4447391"/>
          </a:xfrm>
        </p:spPr>
        <p:txBody>
          <a:bodyPr>
            <a:noAutofit/>
          </a:bodyPr>
          <a:lstStyle>
            <a:lvl1pPr>
              <a:spcBef>
                <a:spcPts val="300"/>
              </a:spcBef>
              <a:spcAft>
                <a:spcPts val="300"/>
              </a:spcAft>
              <a:defRPr sz="1600"/>
            </a:lvl1pPr>
            <a:lvl2pPr>
              <a:spcBef>
                <a:spcPts val="300"/>
              </a:spcBef>
              <a:spcAft>
                <a:spcPts val="300"/>
              </a:spcAft>
              <a:defRPr sz="1400"/>
            </a:lvl2pPr>
            <a:lvl3pPr>
              <a:spcBef>
                <a:spcPts val="300"/>
              </a:spcBef>
              <a:spcAft>
                <a:spcPts val="300"/>
              </a:spcAft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71450" y="736600"/>
            <a:ext cx="8840788" cy="522288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171450" y="1403350"/>
            <a:ext cx="2106613" cy="5181599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862762" y="1403350"/>
            <a:ext cx="2106613" cy="5181599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4632324" y="1403350"/>
            <a:ext cx="2106613" cy="5181599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18"/>
          </p:nvPr>
        </p:nvSpPr>
        <p:spPr>
          <a:xfrm>
            <a:off x="2401887" y="1403350"/>
            <a:ext cx="2106613" cy="5181599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71450" y="736600"/>
            <a:ext cx="8840788" cy="522288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lumns w/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171450" y="1976769"/>
            <a:ext cx="2106613" cy="517818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862762" y="1976769"/>
            <a:ext cx="2106613" cy="517818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4632324" y="1976769"/>
            <a:ext cx="2106613" cy="517818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18"/>
          </p:nvPr>
        </p:nvSpPr>
        <p:spPr>
          <a:xfrm>
            <a:off x="2401887" y="1976769"/>
            <a:ext cx="2106613" cy="517818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9" name="Text Placeholder 26"/>
          <p:cNvSpPr>
            <a:spLocks noGrp="1"/>
          </p:cNvSpPr>
          <p:nvPr>
            <p:ph type="body" sz="quarter" idx="27"/>
          </p:nvPr>
        </p:nvSpPr>
        <p:spPr>
          <a:xfrm>
            <a:off x="171450" y="1395254"/>
            <a:ext cx="2106613" cy="457200"/>
          </a:xfrm>
        </p:spPr>
        <p:txBody>
          <a:bodyPr anchor="ctr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600" b="1"/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26"/>
          <p:cNvSpPr>
            <a:spLocks noGrp="1"/>
          </p:cNvSpPr>
          <p:nvPr>
            <p:ph type="body" sz="quarter" idx="28"/>
          </p:nvPr>
        </p:nvSpPr>
        <p:spPr>
          <a:xfrm>
            <a:off x="2401887" y="1395254"/>
            <a:ext cx="2106613" cy="457200"/>
          </a:xfrm>
        </p:spPr>
        <p:txBody>
          <a:bodyPr anchor="ctr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600" b="1"/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26"/>
          <p:cNvSpPr>
            <a:spLocks noGrp="1"/>
          </p:cNvSpPr>
          <p:nvPr>
            <p:ph type="body" sz="quarter" idx="29"/>
          </p:nvPr>
        </p:nvSpPr>
        <p:spPr>
          <a:xfrm>
            <a:off x="4632324" y="1395254"/>
            <a:ext cx="2106613" cy="457200"/>
          </a:xfrm>
        </p:spPr>
        <p:txBody>
          <a:bodyPr anchor="ctr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600" b="1"/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26"/>
          <p:cNvSpPr>
            <a:spLocks noGrp="1"/>
          </p:cNvSpPr>
          <p:nvPr>
            <p:ph type="body" sz="quarter" idx="30"/>
          </p:nvPr>
        </p:nvSpPr>
        <p:spPr>
          <a:xfrm>
            <a:off x="6862762" y="1395254"/>
            <a:ext cx="2106613" cy="457200"/>
          </a:xfrm>
        </p:spPr>
        <p:txBody>
          <a:bodyPr anchor="ctr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600" b="1"/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71450" y="736600"/>
            <a:ext cx="8840788" cy="522288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4 Columns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171450" y="1962150"/>
            <a:ext cx="1645920" cy="5195885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2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1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9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323455" y="1962151"/>
            <a:ext cx="1645920" cy="5195885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2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1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9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5535453" y="1962152"/>
            <a:ext cx="1645920" cy="5195885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2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1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9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8"/>
          </p:nvPr>
        </p:nvSpPr>
        <p:spPr>
          <a:xfrm>
            <a:off x="3747452" y="1962151"/>
            <a:ext cx="1645920" cy="5195885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2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1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9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9"/>
          </p:nvPr>
        </p:nvSpPr>
        <p:spPr>
          <a:xfrm>
            <a:off x="1959451" y="1962151"/>
            <a:ext cx="1645920" cy="5195885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2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1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9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4" name="Text Placeholder 26"/>
          <p:cNvSpPr>
            <a:spLocks noGrp="1"/>
          </p:cNvSpPr>
          <p:nvPr>
            <p:ph type="body" sz="quarter" idx="27"/>
          </p:nvPr>
        </p:nvSpPr>
        <p:spPr>
          <a:xfrm>
            <a:off x="171450" y="1403350"/>
            <a:ext cx="1645920" cy="457200"/>
          </a:xfrm>
        </p:spPr>
        <p:txBody>
          <a:bodyPr anchor="ctr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/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26"/>
          <p:cNvSpPr>
            <a:spLocks noGrp="1"/>
          </p:cNvSpPr>
          <p:nvPr>
            <p:ph type="body" sz="quarter" idx="28"/>
          </p:nvPr>
        </p:nvSpPr>
        <p:spPr>
          <a:xfrm>
            <a:off x="1959451" y="1403350"/>
            <a:ext cx="1645920" cy="457200"/>
          </a:xfrm>
        </p:spPr>
        <p:txBody>
          <a:bodyPr anchor="ctr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/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26"/>
          <p:cNvSpPr>
            <a:spLocks noGrp="1"/>
          </p:cNvSpPr>
          <p:nvPr>
            <p:ph type="body" sz="quarter" idx="29"/>
          </p:nvPr>
        </p:nvSpPr>
        <p:spPr>
          <a:xfrm>
            <a:off x="3747452" y="1403350"/>
            <a:ext cx="1645920" cy="457200"/>
          </a:xfrm>
        </p:spPr>
        <p:txBody>
          <a:bodyPr anchor="ctr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/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26"/>
          <p:cNvSpPr>
            <a:spLocks noGrp="1"/>
          </p:cNvSpPr>
          <p:nvPr>
            <p:ph type="body" sz="quarter" idx="30"/>
          </p:nvPr>
        </p:nvSpPr>
        <p:spPr>
          <a:xfrm>
            <a:off x="5535453" y="1403350"/>
            <a:ext cx="1645920" cy="457200"/>
          </a:xfrm>
        </p:spPr>
        <p:txBody>
          <a:bodyPr anchor="ctr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/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26"/>
          <p:cNvSpPr>
            <a:spLocks noGrp="1"/>
          </p:cNvSpPr>
          <p:nvPr>
            <p:ph type="body" sz="quarter" idx="31"/>
          </p:nvPr>
        </p:nvSpPr>
        <p:spPr>
          <a:xfrm>
            <a:off x="7323455" y="1403350"/>
            <a:ext cx="1645920" cy="457200"/>
          </a:xfrm>
        </p:spPr>
        <p:txBody>
          <a:bodyPr anchor="ctr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/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71450" y="736600"/>
            <a:ext cx="8840788" cy="522288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phic with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7"/>
          </p:nvPr>
        </p:nvSpPr>
        <p:spPr>
          <a:xfrm>
            <a:off x="345626" y="1403350"/>
            <a:ext cx="3931920" cy="518159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8"/>
          </p:nvPr>
        </p:nvSpPr>
        <p:spPr>
          <a:xfrm>
            <a:off x="4827815" y="1403350"/>
            <a:ext cx="3931920" cy="5181599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/>
            </a:lvl1pPr>
            <a:lvl2pPr>
              <a:spcBef>
                <a:spcPts val="600"/>
              </a:spcBef>
              <a:spcAft>
                <a:spcPts val="600"/>
              </a:spcAft>
              <a:defRPr/>
            </a:lvl2pPr>
            <a:lvl3pPr>
              <a:spcBef>
                <a:spcPts val="600"/>
              </a:spcBef>
              <a:spcAft>
                <a:spcPts val="600"/>
              </a:spcAft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71450" y="736600"/>
            <a:ext cx="8840788" cy="522288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phic with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7"/>
          </p:nvPr>
        </p:nvSpPr>
        <p:spPr>
          <a:xfrm>
            <a:off x="4762499" y="1403350"/>
            <a:ext cx="4249739" cy="5181599"/>
          </a:xfrm>
        </p:spPr>
        <p:txBody>
          <a:bodyPr/>
          <a:lstStyle>
            <a:lvl1pPr>
              <a:buNone/>
              <a:defRPr sz="2000"/>
            </a:lvl1pPr>
            <a:lvl2pPr>
              <a:defRPr sz="2000"/>
            </a:lvl2pPr>
            <a:lvl3pPr>
              <a:defRPr sz="200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8"/>
          </p:nvPr>
        </p:nvSpPr>
        <p:spPr>
          <a:xfrm>
            <a:off x="171449" y="1403350"/>
            <a:ext cx="4208463" cy="5181599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 sz="2000"/>
            </a:lvl1pPr>
            <a:lvl2pPr>
              <a:spcBef>
                <a:spcPts val="600"/>
              </a:spcBef>
              <a:spcAft>
                <a:spcPts val="600"/>
              </a:spcAft>
              <a:defRPr sz="2000"/>
            </a:lvl2pPr>
            <a:lvl3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200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71450" y="736600"/>
            <a:ext cx="8840788" cy="522288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58800" y="2616994"/>
            <a:ext cx="8001000" cy="1163637"/>
          </a:xfrm>
        </p:spPr>
        <p:txBody>
          <a:bodyPr anchor="ctr" anchorCtr="1">
            <a:normAutofit/>
          </a:bodyPr>
          <a:lstStyle>
            <a:lvl1pPr algn="ctr">
              <a:buNone/>
              <a:defRPr sz="3600" b="1"/>
            </a:lvl1pPr>
            <a:lvl2pPr algn="ctr">
              <a:buNone/>
              <a:defRPr/>
            </a:lvl2pPr>
            <a:lvl3pPr algn="ctr">
              <a:buNone/>
              <a:defRPr/>
            </a:lvl3pPr>
            <a:lvl4pPr algn="ctr">
              <a:buNone/>
              <a:defRPr/>
            </a:lvl4pPr>
            <a:lvl5pPr algn="ctr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cademy Al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7"/>
          </p:nvPr>
        </p:nvSpPr>
        <p:spPr>
          <a:xfrm>
            <a:off x="4816077" y="1751409"/>
            <a:ext cx="4013995" cy="3552032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8"/>
          </p:nvPr>
        </p:nvSpPr>
        <p:spPr>
          <a:xfrm>
            <a:off x="454025" y="1781175"/>
            <a:ext cx="4103688" cy="4752975"/>
          </a:xfrm>
        </p:spPr>
        <p:txBody>
          <a:bodyPr/>
          <a:lstStyle>
            <a:lvl1pPr>
              <a:spcBef>
                <a:spcPts val="1000"/>
              </a:spcBef>
              <a:spcAft>
                <a:spcPts val="1000"/>
              </a:spcAft>
              <a:defRPr sz="2000"/>
            </a:lvl1pPr>
            <a:lvl2pPr>
              <a:spcBef>
                <a:spcPts val="1000"/>
              </a:spcBef>
              <a:spcAft>
                <a:spcPts val="1000"/>
              </a:spcAft>
              <a:defRPr sz="2000"/>
            </a:lvl2pPr>
            <a:lvl3pPr>
              <a:spcBef>
                <a:spcPts val="1000"/>
              </a:spcBef>
              <a:spcAft>
                <a:spcPts val="1000"/>
              </a:spcAft>
              <a:buFont typeface="Arial" pitchFamily="34" charset="0"/>
              <a:buChar char="•"/>
              <a:defRPr sz="200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169275" y="6669088"/>
            <a:ext cx="1004888" cy="182562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r">
              <a:defRPr/>
            </a:pPr>
            <a:fld id="{D02396C7-9852-4CF6-839E-30421FE8A5A7}" type="slidenum">
              <a:rPr lang="en-US" sz="1100">
                <a:solidFill>
                  <a:srgbClr val="000000"/>
                </a:solidFill>
                <a:ea typeface="ＭＳ Ｐゴシック" charset="-128"/>
              </a:rPr>
              <a:pPr algn="r">
                <a:defRPr/>
              </a:pPr>
              <a:t>‹#›</a:t>
            </a:fld>
            <a:endParaRPr lang="en-US" sz="800" dirty="0">
              <a:solidFill>
                <a:srgbClr val="000000"/>
              </a:solidFill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w/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1"/>
          </p:nvPr>
        </p:nvSpPr>
        <p:spPr>
          <a:xfrm>
            <a:off x="345626" y="1403351"/>
            <a:ext cx="8494776" cy="5181600"/>
          </a:xfrm>
        </p:spPr>
        <p:txBody>
          <a:bodyPr/>
          <a:lstStyle>
            <a:lvl1pPr>
              <a:spcBef>
                <a:spcPts val="400"/>
              </a:spcBef>
              <a:spcAft>
                <a:spcPts val="400"/>
              </a:spcAft>
              <a:defRPr sz="2000"/>
            </a:lvl1pPr>
            <a:lvl2pPr>
              <a:spcBef>
                <a:spcPts val="400"/>
              </a:spcBef>
              <a:spcAft>
                <a:spcPts val="400"/>
              </a:spcAft>
              <a:defRPr sz="2000"/>
            </a:lvl2pPr>
            <a:lvl3pPr>
              <a:spcBef>
                <a:spcPts val="400"/>
              </a:spcBef>
              <a:spcAft>
                <a:spcPts val="400"/>
              </a:spcAft>
              <a:defRPr sz="2000"/>
            </a:lvl3pPr>
            <a:lvl4pPr>
              <a:spcBef>
                <a:spcPts val="400"/>
              </a:spcBef>
              <a:spcAft>
                <a:spcPts val="400"/>
              </a:spcAft>
              <a:defRPr sz="2000"/>
            </a:lvl4pPr>
            <a:lvl5pPr>
              <a:spcBef>
                <a:spcPts val="400"/>
              </a:spcBef>
              <a:spcAft>
                <a:spcPts val="400"/>
              </a:spcAft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171450" y="736600"/>
            <a:ext cx="8840788" cy="522288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0532" y="262891"/>
            <a:ext cx="8919041" cy="419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169275" y="6669088"/>
            <a:ext cx="1004888" cy="182562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r">
              <a:defRPr/>
            </a:pPr>
            <a:fld id="{D02396C7-9852-4CF6-839E-30421FE8A5A7}" type="slidenum">
              <a:rPr lang="en-US" sz="1100">
                <a:solidFill>
                  <a:srgbClr val="000000"/>
                </a:solidFill>
                <a:ea typeface="ＭＳ Ｐゴシック" charset="-128"/>
              </a:rPr>
              <a:pPr algn="r">
                <a:defRPr/>
              </a:pPr>
              <a:t>‹#›</a:t>
            </a:fld>
            <a:endParaRPr lang="en-US" sz="800" dirty="0">
              <a:solidFill>
                <a:srgbClr val="000000"/>
              </a:solidFill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345625" y="1403350"/>
            <a:ext cx="8494776" cy="5181599"/>
          </a:xfrm>
        </p:spPr>
        <p:txBody>
          <a:bodyPr/>
          <a:lstStyle/>
          <a:p>
            <a:pPr lvl="0"/>
            <a:r>
              <a:rPr lang="en-US" noProof="0" smtClean="0"/>
              <a:t>Click icon to add SmartArt graphic</a:t>
            </a:r>
            <a:endParaRPr lang="en-US" noProof="0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71450" y="736600"/>
            <a:ext cx="8840788" cy="522288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0532" y="262891"/>
            <a:ext cx="8919041" cy="419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169275" y="6669088"/>
            <a:ext cx="1004888" cy="182562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r">
              <a:defRPr/>
            </a:pPr>
            <a:fld id="{D02396C7-9852-4CF6-839E-30421FE8A5A7}" type="slidenum">
              <a:rPr lang="en-US" sz="1100">
                <a:solidFill>
                  <a:srgbClr val="000000"/>
                </a:solidFill>
                <a:ea typeface="ＭＳ Ｐゴシック" charset="-128"/>
              </a:rPr>
              <a:pPr algn="r">
                <a:defRPr/>
              </a:pPr>
              <a:t>‹#›</a:t>
            </a:fld>
            <a:endParaRPr lang="en-US" sz="800" dirty="0">
              <a:solidFill>
                <a:srgbClr val="000000"/>
              </a:solidFill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lenty o Proper Bull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76200" y="5486400"/>
            <a:ext cx="2106613" cy="91440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9"/>
          </p:nvPr>
        </p:nvSpPr>
        <p:spPr>
          <a:xfrm>
            <a:off x="76200" y="804212"/>
            <a:ext cx="2106613" cy="91440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23"/>
          </p:nvPr>
        </p:nvSpPr>
        <p:spPr>
          <a:xfrm>
            <a:off x="76200" y="1974759"/>
            <a:ext cx="2106613" cy="91440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7"/>
          </p:nvPr>
        </p:nvSpPr>
        <p:spPr>
          <a:xfrm>
            <a:off x="76200" y="3145306"/>
            <a:ext cx="2106613" cy="91440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31"/>
          </p:nvPr>
        </p:nvSpPr>
        <p:spPr>
          <a:xfrm>
            <a:off x="76200" y="4315853"/>
            <a:ext cx="2106613" cy="91440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32"/>
          </p:nvPr>
        </p:nvSpPr>
        <p:spPr>
          <a:xfrm>
            <a:off x="2362200" y="5486400"/>
            <a:ext cx="2106613" cy="91440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33"/>
          </p:nvPr>
        </p:nvSpPr>
        <p:spPr>
          <a:xfrm>
            <a:off x="2362200" y="804212"/>
            <a:ext cx="2106613" cy="91440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34"/>
          </p:nvPr>
        </p:nvSpPr>
        <p:spPr>
          <a:xfrm>
            <a:off x="2362200" y="1974759"/>
            <a:ext cx="2106613" cy="91440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35"/>
          </p:nvPr>
        </p:nvSpPr>
        <p:spPr>
          <a:xfrm>
            <a:off x="2362200" y="3145306"/>
            <a:ext cx="2106613" cy="91440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36"/>
          </p:nvPr>
        </p:nvSpPr>
        <p:spPr>
          <a:xfrm>
            <a:off x="2362200" y="4315853"/>
            <a:ext cx="2106613" cy="91440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37"/>
          </p:nvPr>
        </p:nvSpPr>
        <p:spPr>
          <a:xfrm>
            <a:off x="4648200" y="5486400"/>
            <a:ext cx="2106613" cy="91440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4" name="Text Placeholder 5"/>
          <p:cNvSpPr>
            <a:spLocks noGrp="1"/>
          </p:cNvSpPr>
          <p:nvPr>
            <p:ph type="body" sz="quarter" idx="38"/>
          </p:nvPr>
        </p:nvSpPr>
        <p:spPr>
          <a:xfrm>
            <a:off x="4648200" y="804212"/>
            <a:ext cx="2106613" cy="91440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39"/>
          </p:nvPr>
        </p:nvSpPr>
        <p:spPr>
          <a:xfrm>
            <a:off x="4648200" y="1974759"/>
            <a:ext cx="2106613" cy="91440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40"/>
          </p:nvPr>
        </p:nvSpPr>
        <p:spPr>
          <a:xfrm>
            <a:off x="4648200" y="3145306"/>
            <a:ext cx="2106613" cy="91440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41"/>
          </p:nvPr>
        </p:nvSpPr>
        <p:spPr>
          <a:xfrm>
            <a:off x="4648200" y="4315853"/>
            <a:ext cx="2106613" cy="91440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42"/>
          </p:nvPr>
        </p:nvSpPr>
        <p:spPr>
          <a:xfrm>
            <a:off x="6884987" y="5486400"/>
            <a:ext cx="2106613" cy="91440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43"/>
          </p:nvPr>
        </p:nvSpPr>
        <p:spPr>
          <a:xfrm>
            <a:off x="6884987" y="804212"/>
            <a:ext cx="2106613" cy="91440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44"/>
          </p:nvPr>
        </p:nvSpPr>
        <p:spPr>
          <a:xfrm>
            <a:off x="6884987" y="1974759"/>
            <a:ext cx="2106613" cy="91440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1" name="Text Placeholder 5"/>
          <p:cNvSpPr>
            <a:spLocks noGrp="1"/>
          </p:cNvSpPr>
          <p:nvPr>
            <p:ph type="body" sz="quarter" idx="45"/>
          </p:nvPr>
        </p:nvSpPr>
        <p:spPr>
          <a:xfrm>
            <a:off x="6884987" y="3145306"/>
            <a:ext cx="2106613" cy="91440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46"/>
          </p:nvPr>
        </p:nvSpPr>
        <p:spPr>
          <a:xfrm>
            <a:off x="6884987" y="4315853"/>
            <a:ext cx="2106613" cy="91440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169275" y="6669088"/>
            <a:ext cx="1004888" cy="182562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r">
              <a:defRPr/>
            </a:pPr>
            <a:fld id="{D02396C7-9852-4CF6-839E-30421FE8A5A7}" type="slidenum">
              <a:rPr lang="en-US" sz="1100">
                <a:solidFill>
                  <a:srgbClr val="000000"/>
                </a:solidFill>
                <a:ea typeface="ＭＳ Ｐゴシック" charset="-128"/>
              </a:rPr>
              <a:pPr algn="r">
                <a:defRPr/>
              </a:pPr>
              <a:t>‹#›</a:t>
            </a:fld>
            <a:endParaRPr lang="en-US" sz="800" dirty="0">
              <a:solidFill>
                <a:srgbClr val="000000"/>
              </a:solidFill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ble Placeholder 10"/>
          <p:cNvSpPr>
            <a:spLocks noGrp="1"/>
          </p:cNvSpPr>
          <p:nvPr>
            <p:ph type="tbl" sz="quarter" idx="15"/>
          </p:nvPr>
        </p:nvSpPr>
        <p:spPr>
          <a:xfrm>
            <a:off x="340635" y="1379538"/>
            <a:ext cx="8494776" cy="5237162"/>
          </a:xfrm>
        </p:spPr>
        <p:txBody>
          <a:bodyPr lIns="0" tIns="0" rIns="0" bIns="0"/>
          <a:lstStyle/>
          <a:p>
            <a:pPr lvl="0"/>
            <a:r>
              <a:rPr lang="en-US" noProof="0" smtClean="0"/>
              <a:t>Click icon to add table</a:t>
            </a:r>
            <a:endParaRPr lang="en-US" noProof="0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71450" y="736600"/>
            <a:ext cx="8840788" cy="522288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6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0532" y="262891"/>
            <a:ext cx="8919041" cy="419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ble Placeholder 10"/>
          <p:cNvSpPr>
            <a:spLocks noGrp="1"/>
          </p:cNvSpPr>
          <p:nvPr>
            <p:ph type="tbl" sz="quarter" idx="15"/>
          </p:nvPr>
        </p:nvSpPr>
        <p:spPr>
          <a:xfrm>
            <a:off x="340635" y="1379538"/>
            <a:ext cx="8494776" cy="5237162"/>
          </a:xfrm>
        </p:spPr>
        <p:txBody>
          <a:bodyPr lIns="0" tIns="0" rIns="0" bIns="0"/>
          <a:lstStyle/>
          <a:p>
            <a:pPr lvl="0"/>
            <a:r>
              <a:rPr lang="en-US" noProof="0" smtClean="0"/>
              <a:t>Click icon to add table</a:t>
            </a:r>
            <a:endParaRPr lang="en-US" noProof="0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71450" y="736600"/>
            <a:ext cx="8840788" cy="522288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6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0532" y="262891"/>
            <a:ext cx="8919041" cy="419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457200" y="1123950"/>
            <a:ext cx="8377238" cy="5314950"/>
          </a:xfrm>
        </p:spPr>
        <p:txBody>
          <a:bodyPr/>
          <a:lstStyle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934200" y="6689725"/>
            <a:ext cx="2133600" cy="1682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5224462" y="5219805"/>
            <a:ext cx="3657600" cy="199981"/>
          </a:xfrm>
          <a:prstGeom prst="rect">
            <a:avLst/>
          </a:prstGeom>
        </p:spPr>
        <p:txBody>
          <a:bodyPr lIns="0" tIns="91440" rIns="0" bIns="91440" anchor="ctr" anchorCtr="0">
            <a:noAutofit/>
          </a:bodyPr>
          <a:lstStyle>
            <a:lvl1pPr marL="0" indent="0">
              <a:buNone/>
              <a:defRPr sz="1400" b="1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2"/>
          </p:nvPr>
        </p:nvSpPr>
        <p:spPr>
          <a:xfrm>
            <a:off x="5224462" y="4870174"/>
            <a:ext cx="3657600" cy="299972"/>
          </a:xfrm>
          <a:prstGeom prst="rect">
            <a:avLst/>
          </a:prstGeom>
        </p:spPr>
        <p:txBody>
          <a:bodyPr lIns="0" tIns="91440" rIns="0" bIns="91440" anchor="ctr" anchorCtr="0">
            <a:noAutofit/>
          </a:bodyPr>
          <a:lstStyle>
            <a:lvl1pPr marL="0" indent="0">
              <a:buNone/>
              <a:defRPr sz="1800" b="1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idx="13"/>
          </p:nvPr>
        </p:nvSpPr>
        <p:spPr>
          <a:xfrm>
            <a:off x="5224462" y="5489322"/>
            <a:ext cx="3657600" cy="199981"/>
          </a:xfrm>
          <a:prstGeom prst="rect">
            <a:avLst/>
          </a:prstGeom>
        </p:spPr>
        <p:txBody>
          <a:bodyPr lIns="0" tIns="91440" rIns="0" bIns="91440" anchor="ctr" anchorCtr="0">
            <a:noAutofit/>
          </a:bodyPr>
          <a:lstStyle>
            <a:lvl1pPr marL="0" indent="0">
              <a:buNone/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7641768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5224462" y="5350437"/>
            <a:ext cx="3657600" cy="199981"/>
          </a:xfrm>
          <a:prstGeom prst="rect">
            <a:avLst/>
          </a:prstGeom>
        </p:spPr>
        <p:txBody>
          <a:bodyPr lIns="0" tIns="91440" rIns="0" bIns="91440" anchor="ctr" anchorCtr="0">
            <a:noAutofit/>
          </a:bodyPr>
          <a:lstStyle>
            <a:lvl1pPr marL="0" indent="0">
              <a:buNone/>
              <a:defRPr sz="1400" b="1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2"/>
          </p:nvPr>
        </p:nvSpPr>
        <p:spPr>
          <a:xfrm>
            <a:off x="5224462" y="5000806"/>
            <a:ext cx="3657600" cy="299972"/>
          </a:xfrm>
          <a:prstGeom prst="rect">
            <a:avLst/>
          </a:prstGeom>
        </p:spPr>
        <p:txBody>
          <a:bodyPr lIns="0" tIns="91440" rIns="0" bIns="91440" anchor="ctr" anchorCtr="0">
            <a:noAutofit/>
          </a:bodyPr>
          <a:lstStyle>
            <a:lvl1pPr marL="0" indent="0">
              <a:buNone/>
              <a:defRPr sz="1800" b="1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71500" y="1562100"/>
            <a:ext cx="8148638" cy="3276599"/>
          </a:xfrm>
        </p:spPr>
        <p:txBody>
          <a:bodyPr anchor="ctr"/>
          <a:lstStyle>
            <a:lvl1pPr algn="l">
              <a:buNone/>
              <a:defRPr sz="2000"/>
            </a:lvl1pPr>
            <a:lvl2pPr>
              <a:buNone/>
              <a:defRPr sz="1800"/>
            </a:lvl2pPr>
            <a:lvl3pPr>
              <a:buNone/>
              <a:defRPr sz="1800"/>
            </a:lvl3pPr>
            <a:lvl4pPr>
              <a:buNone/>
              <a:defRPr sz="1800"/>
            </a:lvl4pPr>
            <a:lvl5pPr>
              <a:buNone/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5224463" y="4902200"/>
            <a:ext cx="3533775" cy="381000"/>
          </a:xfrm>
        </p:spPr>
        <p:txBody>
          <a:bodyPr/>
          <a:lstStyle>
            <a:lvl1pPr algn="r">
              <a:buNone/>
              <a:defRPr sz="1600" baseline="0">
                <a:solidFill>
                  <a:schemeClr val="tx1"/>
                </a:solidFill>
              </a:defRPr>
            </a:lvl1pPr>
            <a:lvl2pPr algn="r">
              <a:buNone/>
              <a:defRPr sz="1400"/>
            </a:lvl2pPr>
            <a:lvl3pPr algn="r">
              <a:buNone/>
              <a:defRPr sz="1400"/>
            </a:lvl3pPr>
            <a:lvl4pPr algn="r">
              <a:buNone/>
              <a:defRPr sz="1400"/>
            </a:lvl4pPr>
            <a:lvl5pPr algn="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 bwMode="auto">
          <a:xfrm>
            <a:off x="125797" y="260050"/>
            <a:ext cx="8936136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ble Placeholder 10"/>
          <p:cNvSpPr>
            <a:spLocks noGrp="1"/>
          </p:cNvSpPr>
          <p:nvPr>
            <p:ph type="tbl" sz="quarter" idx="15"/>
          </p:nvPr>
        </p:nvSpPr>
        <p:spPr>
          <a:xfrm>
            <a:off x="347667" y="1260388"/>
            <a:ext cx="8494776" cy="5273761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25797" y="260050"/>
            <a:ext cx="8936136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Graphic with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 noChangeAspect="1"/>
          </p:cNvSpPr>
          <p:nvPr>
            <p:ph sz="quarter" idx="17"/>
          </p:nvPr>
        </p:nvSpPr>
        <p:spPr>
          <a:xfrm>
            <a:off x="4521196" y="942324"/>
            <a:ext cx="4622804" cy="4973353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Text Picture Box – Enter text here</a:t>
            </a:r>
            <a:endParaRPr lang="en-US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346464" y="2133770"/>
            <a:ext cx="4206240" cy="259046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spcAft>
                <a:spcPts val="600"/>
              </a:spcAft>
              <a:defRPr sz="2000"/>
            </a:lvl1pPr>
            <a:lvl2pPr>
              <a:spcBef>
                <a:spcPts val="600"/>
              </a:spcBef>
              <a:spcAft>
                <a:spcPts val="600"/>
              </a:spcAft>
              <a:defRPr sz="2000"/>
            </a:lvl2pPr>
            <a:lvl3pPr>
              <a:spcBef>
                <a:spcPts val="600"/>
              </a:spcBef>
              <a:spcAft>
                <a:spcPts val="600"/>
              </a:spcAft>
              <a:defRPr sz="2000"/>
            </a:lvl3pPr>
            <a:lvl4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2000"/>
            </a:lvl4pPr>
            <a:lvl5pPr>
              <a:spcBef>
                <a:spcPts val="600"/>
              </a:spcBef>
              <a:spcAft>
                <a:spcPts val="600"/>
              </a:spcAft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 Boxes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6"/>
          <p:cNvSpPr>
            <a:spLocks noGrp="1"/>
          </p:cNvSpPr>
          <p:nvPr>
            <p:ph type="body" sz="quarter" idx="25"/>
          </p:nvPr>
        </p:nvSpPr>
        <p:spPr>
          <a:xfrm>
            <a:off x="6773332" y="826512"/>
            <a:ext cx="2196041" cy="595887"/>
          </a:xfrm>
          <a:solidFill>
            <a:schemeClr val="accent3"/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bg1"/>
                </a:solidFill>
              </a:defRPr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26"/>
          <p:cNvSpPr>
            <a:spLocks noGrp="1"/>
          </p:cNvSpPr>
          <p:nvPr>
            <p:ph type="body" sz="quarter" idx="26"/>
          </p:nvPr>
        </p:nvSpPr>
        <p:spPr>
          <a:xfrm>
            <a:off x="4384146" y="826512"/>
            <a:ext cx="2196041" cy="595887"/>
          </a:xfrm>
          <a:solidFill>
            <a:schemeClr val="accent3"/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bg1"/>
                </a:solidFill>
              </a:defRPr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26"/>
          <p:cNvSpPr>
            <a:spLocks noGrp="1"/>
          </p:cNvSpPr>
          <p:nvPr>
            <p:ph type="body" sz="quarter" idx="27"/>
          </p:nvPr>
        </p:nvSpPr>
        <p:spPr>
          <a:xfrm>
            <a:off x="1994959" y="826512"/>
            <a:ext cx="2196041" cy="595887"/>
          </a:xfrm>
          <a:solidFill>
            <a:schemeClr val="accent3"/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bg1"/>
                </a:solidFill>
              </a:defRPr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2006601" y="1490133"/>
            <a:ext cx="2260599" cy="1107506"/>
          </a:xfrm>
        </p:spPr>
        <p:txBody>
          <a:bodyPr>
            <a:noAutofit/>
          </a:bodyPr>
          <a:lstStyle>
            <a:lvl1pPr marL="119063" indent="-119063">
              <a:spcBef>
                <a:spcPts val="300"/>
              </a:spcBef>
              <a:spcAft>
                <a:spcPts val="300"/>
              </a:spcAft>
              <a:defRPr sz="1400">
                <a:solidFill>
                  <a:schemeClr val="tx1"/>
                </a:solidFill>
              </a:defRPr>
            </a:lvl1pPr>
            <a:lvl2pPr marL="287338" indent="-168275">
              <a:spcBef>
                <a:spcPts val="300"/>
              </a:spcBef>
              <a:spcAft>
                <a:spcPts val="300"/>
              </a:spcAft>
              <a:defRPr sz="1200">
                <a:solidFill>
                  <a:schemeClr val="tx1"/>
                </a:solidFill>
              </a:defRPr>
            </a:lvl2pPr>
            <a:lvl3pPr marL="457200" indent="-109538">
              <a:spcBef>
                <a:spcPts val="300"/>
              </a:spcBef>
              <a:spcAft>
                <a:spcPts val="300"/>
              </a:spcAft>
              <a:defRPr sz="1100">
                <a:solidFill>
                  <a:schemeClr val="tx1"/>
                </a:solidFill>
              </a:defRPr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28"/>
          </p:nvPr>
        </p:nvSpPr>
        <p:spPr>
          <a:xfrm>
            <a:off x="4394199" y="1490133"/>
            <a:ext cx="2260599" cy="1107506"/>
          </a:xfrm>
        </p:spPr>
        <p:txBody>
          <a:bodyPr>
            <a:noAutofit/>
          </a:bodyPr>
          <a:lstStyle>
            <a:lvl1pPr marL="119063" indent="-119063">
              <a:spcBef>
                <a:spcPts val="300"/>
              </a:spcBef>
              <a:spcAft>
                <a:spcPts val="300"/>
              </a:spcAft>
              <a:defRPr sz="1400">
                <a:solidFill>
                  <a:schemeClr val="tx1"/>
                </a:solidFill>
              </a:defRPr>
            </a:lvl1pPr>
            <a:lvl2pPr marL="287338" indent="-168275">
              <a:spcBef>
                <a:spcPts val="300"/>
              </a:spcBef>
              <a:spcAft>
                <a:spcPts val="300"/>
              </a:spcAft>
              <a:defRPr sz="1200">
                <a:solidFill>
                  <a:schemeClr val="tx1"/>
                </a:solidFill>
              </a:defRPr>
            </a:lvl2pPr>
            <a:lvl3pPr marL="457200" indent="-109538">
              <a:spcBef>
                <a:spcPts val="300"/>
              </a:spcBef>
              <a:spcAft>
                <a:spcPts val="300"/>
              </a:spcAft>
              <a:defRPr sz="1100">
                <a:solidFill>
                  <a:schemeClr val="tx1"/>
                </a:solidFill>
              </a:defRPr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29"/>
          </p:nvPr>
        </p:nvSpPr>
        <p:spPr>
          <a:xfrm>
            <a:off x="6781803" y="1490133"/>
            <a:ext cx="2260599" cy="1107506"/>
          </a:xfrm>
        </p:spPr>
        <p:txBody>
          <a:bodyPr>
            <a:noAutofit/>
          </a:bodyPr>
          <a:lstStyle>
            <a:lvl1pPr marL="119063" indent="-119063">
              <a:spcBef>
                <a:spcPts val="300"/>
              </a:spcBef>
              <a:spcAft>
                <a:spcPts val="300"/>
              </a:spcAft>
              <a:defRPr sz="1400">
                <a:solidFill>
                  <a:schemeClr val="tx1"/>
                </a:solidFill>
              </a:defRPr>
            </a:lvl1pPr>
            <a:lvl2pPr marL="287338" indent="-168275">
              <a:spcBef>
                <a:spcPts val="300"/>
              </a:spcBef>
              <a:spcAft>
                <a:spcPts val="300"/>
              </a:spcAft>
              <a:defRPr sz="1200">
                <a:solidFill>
                  <a:schemeClr val="tx1"/>
                </a:solidFill>
              </a:defRPr>
            </a:lvl2pPr>
            <a:lvl3pPr marL="457200" indent="-109538">
              <a:spcBef>
                <a:spcPts val="300"/>
              </a:spcBef>
              <a:spcAft>
                <a:spcPts val="300"/>
              </a:spcAft>
              <a:defRPr sz="1100">
                <a:solidFill>
                  <a:schemeClr val="tx1"/>
                </a:solidFill>
              </a:defRPr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30"/>
          </p:nvPr>
        </p:nvSpPr>
        <p:spPr>
          <a:xfrm>
            <a:off x="2006601" y="2778694"/>
            <a:ext cx="2260599" cy="1107506"/>
          </a:xfrm>
        </p:spPr>
        <p:txBody>
          <a:bodyPr>
            <a:noAutofit/>
          </a:bodyPr>
          <a:lstStyle>
            <a:lvl1pPr marL="119063" indent="-119063">
              <a:spcBef>
                <a:spcPts val="300"/>
              </a:spcBef>
              <a:spcAft>
                <a:spcPts val="300"/>
              </a:spcAft>
              <a:defRPr sz="1400">
                <a:solidFill>
                  <a:schemeClr val="tx1"/>
                </a:solidFill>
              </a:defRPr>
            </a:lvl1pPr>
            <a:lvl2pPr marL="287338" indent="-168275">
              <a:spcBef>
                <a:spcPts val="300"/>
              </a:spcBef>
              <a:spcAft>
                <a:spcPts val="300"/>
              </a:spcAft>
              <a:defRPr sz="1200">
                <a:solidFill>
                  <a:schemeClr val="tx1"/>
                </a:solidFill>
              </a:defRPr>
            </a:lvl2pPr>
            <a:lvl3pPr marL="457200" indent="-109538">
              <a:spcBef>
                <a:spcPts val="300"/>
              </a:spcBef>
              <a:spcAft>
                <a:spcPts val="300"/>
              </a:spcAft>
              <a:defRPr sz="1100">
                <a:solidFill>
                  <a:schemeClr val="tx1"/>
                </a:solidFill>
              </a:defRPr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31"/>
          </p:nvPr>
        </p:nvSpPr>
        <p:spPr>
          <a:xfrm>
            <a:off x="4394199" y="2778694"/>
            <a:ext cx="2260599" cy="1107506"/>
          </a:xfrm>
        </p:spPr>
        <p:txBody>
          <a:bodyPr>
            <a:noAutofit/>
          </a:bodyPr>
          <a:lstStyle>
            <a:lvl1pPr marL="119063" indent="-119063">
              <a:spcBef>
                <a:spcPts val="300"/>
              </a:spcBef>
              <a:spcAft>
                <a:spcPts val="300"/>
              </a:spcAft>
              <a:defRPr sz="1400">
                <a:solidFill>
                  <a:schemeClr val="tx1"/>
                </a:solidFill>
              </a:defRPr>
            </a:lvl1pPr>
            <a:lvl2pPr marL="287338" indent="-168275">
              <a:spcBef>
                <a:spcPts val="300"/>
              </a:spcBef>
              <a:spcAft>
                <a:spcPts val="300"/>
              </a:spcAft>
              <a:defRPr sz="1200">
                <a:solidFill>
                  <a:schemeClr val="tx1"/>
                </a:solidFill>
              </a:defRPr>
            </a:lvl2pPr>
            <a:lvl3pPr marL="457200" indent="-109538">
              <a:spcBef>
                <a:spcPts val="300"/>
              </a:spcBef>
              <a:spcAft>
                <a:spcPts val="300"/>
              </a:spcAft>
              <a:defRPr sz="1100">
                <a:solidFill>
                  <a:schemeClr val="tx1"/>
                </a:solidFill>
              </a:defRPr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32"/>
          </p:nvPr>
        </p:nvSpPr>
        <p:spPr>
          <a:xfrm>
            <a:off x="6781803" y="2778694"/>
            <a:ext cx="2260599" cy="1107506"/>
          </a:xfrm>
        </p:spPr>
        <p:txBody>
          <a:bodyPr>
            <a:noAutofit/>
          </a:bodyPr>
          <a:lstStyle>
            <a:lvl1pPr marL="119063" indent="-119063">
              <a:spcBef>
                <a:spcPts val="300"/>
              </a:spcBef>
              <a:spcAft>
                <a:spcPts val="300"/>
              </a:spcAft>
              <a:defRPr sz="1400">
                <a:solidFill>
                  <a:schemeClr val="tx1"/>
                </a:solidFill>
              </a:defRPr>
            </a:lvl1pPr>
            <a:lvl2pPr marL="287338" indent="-168275">
              <a:spcBef>
                <a:spcPts val="300"/>
              </a:spcBef>
              <a:spcAft>
                <a:spcPts val="300"/>
              </a:spcAft>
              <a:defRPr sz="1200">
                <a:solidFill>
                  <a:schemeClr val="tx1"/>
                </a:solidFill>
              </a:defRPr>
            </a:lvl2pPr>
            <a:lvl3pPr marL="457200" indent="-109538">
              <a:spcBef>
                <a:spcPts val="300"/>
              </a:spcBef>
              <a:spcAft>
                <a:spcPts val="300"/>
              </a:spcAft>
              <a:defRPr sz="1100">
                <a:solidFill>
                  <a:schemeClr val="tx1"/>
                </a:solidFill>
              </a:defRPr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33"/>
          </p:nvPr>
        </p:nvSpPr>
        <p:spPr>
          <a:xfrm>
            <a:off x="2006601" y="4074094"/>
            <a:ext cx="2260599" cy="1107506"/>
          </a:xfrm>
        </p:spPr>
        <p:txBody>
          <a:bodyPr>
            <a:noAutofit/>
          </a:bodyPr>
          <a:lstStyle>
            <a:lvl1pPr marL="119063" indent="-119063">
              <a:spcBef>
                <a:spcPts val="300"/>
              </a:spcBef>
              <a:spcAft>
                <a:spcPts val="300"/>
              </a:spcAft>
              <a:defRPr sz="1400">
                <a:solidFill>
                  <a:schemeClr val="tx1"/>
                </a:solidFill>
              </a:defRPr>
            </a:lvl1pPr>
            <a:lvl2pPr marL="287338" indent="-168275">
              <a:spcBef>
                <a:spcPts val="300"/>
              </a:spcBef>
              <a:spcAft>
                <a:spcPts val="300"/>
              </a:spcAft>
              <a:defRPr sz="1200">
                <a:solidFill>
                  <a:schemeClr val="tx1"/>
                </a:solidFill>
              </a:defRPr>
            </a:lvl2pPr>
            <a:lvl3pPr marL="457200" indent="-109538">
              <a:spcBef>
                <a:spcPts val="300"/>
              </a:spcBef>
              <a:spcAft>
                <a:spcPts val="300"/>
              </a:spcAft>
              <a:defRPr sz="1100">
                <a:solidFill>
                  <a:schemeClr val="tx1"/>
                </a:solidFill>
              </a:defRPr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34"/>
          </p:nvPr>
        </p:nvSpPr>
        <p:spPr>
          <a:xfrm>
            <a:off x="4394199" y="4074094"/>
            <a:ext cx="2260599" cy="1107506"/>
          </a:xfrm>
        </p:spPr>
        <p:txBody>
          <a:bodyPr>
            <a:noAutofit/>
          </a:bodyPr>
          <a:lstStyle>
            <a:lvl1pPr marL="119063" indent="-119063">
              <a:spcBef>
                <a:spcPts val="300"/>
              </a:spcBef>
              <a:spcAft>
                <a:spcPts val="300"/>
              </a:spcAft>
              <a:defRPr sz="1400">
                <a:solidFill>
                  <a:schemeClr val="tx1"/>
                </a:solidFill>
              </a:defRPr>
            </a:lvl1pPr>
            <a:lvl2pPr marL="287338" indent="-168275">
              <a:spcBef>
                <a:spcPts val="300"/>
              </a:spcBef>
              <a:spcAft>
                <a:spcPts val="300"/>
              </a:spcAft>
              <a:defRPr sz="1200">
                <a:solidFill>
                  <a:schemeClr val="tx1"/>
                </a:solidFill>
              </a:defRPr>
            </a:lvl2pPr>
            <a:lvl3pPr marL="457200" indent="-109538">
              <a:spcBef>
                <a:spcPts val="300"/>
              </a:spcBef>
              <a:spcAft>
                <a:spcPts val="300"/>
              </a:spcAft>
              <a:defRPr sz="1100">
                <a:solidFill>
                  <a:schemeClr val="tx1"/>
                </a:solidFill>
              </a:defRPr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35"/>
          </p:nvPr>
        </p:nvSpPr>
        <p:spPr>
          <a:xfrm>
            <a:off x="6781803" y="4074094"/>
            <a:ext cx="2260599" cy="1107506"/>
          </a:xfrm>
        </p:spPr>
        <p:txBody>
          <a:bodyPr>
            <a:noAutofit/>
          </a:bodyPr>
          <a:lstStyle>
            <a:lvl1pPr marL="119063" indent="-119063">
              <a:spcBef>
                <a:spcPts val="300"/>
              </a:spcBef>
              <a:spcAft>
                <a:spcPts val="300"/>
              </a:spcAft>
              <a:defRPr sz="1400">
                <a:solidFill>
                  <a:schemeClr val="tx1"/>
                </a:solidFill>
              </a:defRPr>
            </a:lvl1pPr>
            <a:lvl2pPr marL="287338" indent="-168275">
              <a:spcBef>
                <a:spcPts val="300"/>
              </a:spcBef>
              <a:spcAft>
                <a:spcPts val="300"/>
              </a:spcAft>
              <a:defRPr sz="1200">
                <a:solidFill>
                  <a:schemeClr val="tx1"/>
                </a:solidFill>
              </a:defRPr>
            </a:lvl2pPr>
            <a:lvl3pPr marL="457200" indent="-109538">
              <a:spcBef>
                <a:spcPts val="300"/>
              </a:spcBef>
              <a:spcAft>
                <a:spcPts val="300"/>
              </a:spcAft>
              <a:defRPr sz="1100">
                <a:solidFill>
                  <a:schemeClr val="tx1"/>
                </a:solidFill>
              </a:defRPr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36"/>
          </p:nvPr>
        </p:nvSpPr>
        <p:spPr>
          <a:xfrm>
            <a:off x="2006601" y="5369494"/>
            <a:ext cx="2260599" cy="1107506"/>
          </a:xfrm>
        </p:spPr>
        <p:txBody>
          <a:bodyPr>
            <a:noAutofit/>
          </a:bodyPr>
          <a:lstStyle>
            <a:lvl1pPr marL="119063" indent="-119063">
              <a:spcBef>
                <a:spcPts val="300"/>
              </a:spcBef>
              <a:spcAft>
                <a:spcPts val="300"/>
              </a:spcAft>
              <a:defRPr sz="1400">
                <a:solidFill>
                  <a:schemeClr val="tx1"/>
                </a:solidFill>
              </a:defRPr>
            </a:lvl1pPr>
            <a:lvl2pPr marL="287338" indent="-168275">
              <a:spcBef>
                <a:spcPts val="300"/>
              </a:spcBef>
              <a:spcAft>
                <a:spcPts val="300"/>
              </a:spcAft>
              <a:defRPr sz="1200">
                <a:solidFill>
                  <a:schemeClr val="tx1"/>
                </a:solidFill>
              </a:defRPr>
            </a:lvl2pPr>
            <a:lvl3pPr marL="457200" indent="-109538">
              <a:spcBef>
                <a:spcPts val="300"/>
              </a:spcBef>
              <a:spcAft>
                <a:spcPts val="300"/>
              </a:spcAft>
              <a:defRPr sz="1100">
                <a:solidFill>
                  <a:schemeClr val="tx1"/>
                </a:solidFill>
              </a:defRPr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8" name="Text Placeholder 5"/>
          <p:cNvSpPr>
            <a:spLocks noGrp="1"/>
          </p:cNvSpPr>
          <p:nvPr>
            <p:ph type="body" sz="quarter" idx="37"/>
          </p:nvPr>
        </p:nvSpPr>
        <p:spPr>
          <a:xfrm>
            <a:off x="4394199" y="5369494"/>
            <a:ext cx="2260599" cy="1107506"/>
          </a:xfrm>
        </p:spPr>
        <p:txBody>
          <a:bodyPr>
            <a:noAutofit/>
          </a:bodyPr>
          <a:lstStyle>
            <a:lvl1pPr marL="119063" indent="-119063">
              <a:spcBef>
                <a:spcPts val="300"/>
              </a:spcBef>
              <a:spcAft>
                <a:spcPts val="300"/>
              </a:spcAft>
              <a:defRPr sz="1400">
                <a:solidFill>
                  <a:schemeClr val="tx1"/>
                </a:solidFill>
              </a:defRPr>
            </a:lvl1pPr>
            <a:lvl2pPr marL="287338" indent="-168275">
              <a:spcBef>
                <a:spcPts val="300"/>
              </a:spcBef>
              <a:spcAft>
                <a:spcPts val="300"/>
              </a:spcAft>
              <a:defRPr sz="1200">
                <a:solidFill>
                  <a:schemeClr val="tx1"/>
                </a:solidFill>
              </a:defRPr>
            </a:lvl2pPr>
            <a:lvl3pPr marL="457200" indent="-109538">
              <a:spcBef>
                <a:spcPts val="300"/>
              </a:spcBef>
              <a:spcAft>
                <a:spcPts val="300"/>
              </a:spcAft>
              <a:defRPr sz="1100">
                <a:solidFill>
                  <a:schemeClr val="tx1"/>
                </a:solidFill>
              </a:defRPr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38"/>
          </p:nvPr>
        </p:nvSpPr>
        <p:spPr>
          <a:xfrm>
            <a:off x="6781803" y="5369494"/>
            <a:ext cx="2260599" cy="1107506"/>
          </a:xfrm>
        </p:spPr>
        <p:txBody>
          <a:bodyPr>
            <a:noAutofit/>
          </a:bodyPr>
          <a:lstStyle>
            <a:lvl1pPr marL="119063" indent="-119063">
              <a:spcBef>
                <a:spcPts val="300"/>
              </a:spcBef>
              <a:spcAft>
                <a:spcPts val="300"/>
              </a:spcAft>
              <a:defRPr sz="1400">
                <a:solidFill>
                  <a:schemeClr val="tx1"/>
                </a:solidFill>
              </a:defRPr>
            </a:lvl1pPr>
            <a:lvl2pPr marL="287338" indent="-168275">
              <a:spcBef>
                <a:spcPts val="300"/>
              </a:spcBef>
              <a:spcAft>
                <a:spcPts val="300"/>
              </a:spcAft>
              <a:defRPr sz="1200">
                <a:solidFill>
                  <a:schemeClr val="tx1"/>
                </a:solidFill>
              </a:defRPr>
            </a:lvl2pPr>
            <a:lvl3pPr marL="457200" indent="-109538">
              <a:spcBef>
                <a:spcPts val="300"/>
              </a:spcBef>
              <a:spcAft>
                <a:spcPts val="300"/>
              </a:spcAft>
              <a:defRPr sz="1100">
                <a:solidFill>
                  <a:schemeClr val="tx1"/>
                </a:solidFill>
              </a:defRPr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31" name="Text Placeholder 26"/>
          <p:cNvSpPr>
            <a:spLocks noGrp="1"/>
          </p:cNvSpPr>
          <p:nvPr>
            <p:ph type="body" sz="quarter" idx="39"/>
          </p:nvPr>
        </p:nvSpPr>
        <p:spPr>
          <a:xfrm>
            <a:off x="76201" y="826512"/>
            <a:ext cx="1905000" cy="594360"/>
          </a:xfrm>
          <a:noFill/>
        </p:spPr>
        <p:txBody>
          <a:bodyPr anchor="ctr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 baseline="0">
                <a:solidFill>
                  <a:schemeClr val="tx1"/>
                </a:solidFill>
              </a:defRPr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Text Placeholder 26"/>
          <p:cNvSpPr>
            <a:spLocks noGrp="1"/>
          </p:cNvSpPr>
          <p:nvPr>
            <p:ph type="body" sz="quarter" idx="40"/>
          </p:nvPr>
        </p:nvSpPr>
        <p:spPr>
          <a:xfrm>
            <a:off x="76200" y="1490133"/>
            <a:ext cx="1905000" cy="567267"/>
          </a:xfrm>
          <a:noFill/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 baseline="0">
                <a:solidFill>
                  <a:schemeClr val="tx1"/>
                </a:solidFill>
              </a:defRPr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3" name="Text Placeholder 26"/>
          <p:cNvSpPr>
            <a:spLocks noGrp="1"/>
          </p:cNvSpPr>
          <p:nvPr>
            <p:ph type="body" sz="quarter" idx="41"/>
          </p:nvPr>
        </p:nvSpPr>
        <p:spPr>
          <a:xfrm>
            <a:off x="76200" y="2778694"/>
            <a:ext cx="1905000" cy="567267"/>
          </a:xfrm>
          <a:noFill/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 baseline="0">
                <a:solidFill>
                  <a:schemeClr val="tx1"/>
                </a:solidFill>
              </a:defRPr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4" name="Text Placeholder 26"/>
          <p:cNvSpPr>
            <a:spLocks noGrp="1"/>
          </p:cNvSpPr>
          <p:nvPr>
            <p:ph type="body" sz="quarter" idx="42"/>
          </p:nvPr>
        </p:nvSpPr>
        <p:spPr>
          <a:xfrm>
            <a:off x="76200" y="4074094"/>
            <a:ext cx="1905000" cy="567267"/>
          </a:xfrm>
          <a:noFill/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 baseline="0">
                <a:solidFill>
                  <a:schemeClr val="tx1"/>
                </a:solidFill>
              </a:defRPr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5" name="Text Placeholder 26"/>
          <p:cNvSpPr>
            <a:spLocks noGrp="1"/>
          </p:cNvSpPr>
          <p:nvPr>
            <p:ph type="body" sz="quarter" idx="43"/>
          </p:nvPr>
        </p:nvSpPr>
        <p:spPr>
          <a:xfrm>
            <a:off x="76200" y="5369494"/>
            <a:ext cx="1905000" cy="567267"/>
          </a:xfrm>
          <a:noFill/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 baseline="0">
                <a:solidFill>
                  <a:schemeClr val="tx1"/>
                </a:solidFill>
              </a:defRPr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0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25413" y="260350"/>
            <a:ext cx="8936037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0637" y="1379538"/>
            <a:ext cx="8498563" cy="523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0"/>
            <a:endParaRPr lang="en-US" dirty="0" smtClean="0"/>
          </a:p>
        </p:txBody>
      </p:sp>
      <p:sp>
        <p:nvSpPr>
          <p:cNvPr id="9" name="Text Placeholder 12"/>
          <p:cNvSpPr txBox="1">
            <a:spLocks/>
          </p:cNvSpPr>
          <p:nvPr/>
        </p:nvSpPr>
        <p:spPr>
          <a:xfrm>
            <a:off x="3698570" y="6671665"/>
            <a:ext cx="1737360" cy="91440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600">
                <a:solidFill>
                  <a:schemeClr val="bg1">
                    <a:lumMod val="65000"/>
                  </a:schemeClr>
                </a:solidFill>
              </a:defRPr>
            </a:lvl1pPr>
            <a:lvl2pPr>
              <a:buNone/>
              <a:defRPr sz="600">
                <a:solidFill>
                  <a:schemeClr val="bg1">
                    <a:lumMod val="65000"/>
                  </a:schemeClr>
                </a:solidFill>
              </a:defRPr>
            </a:lvl2pPr>
            <a:lvl3pPr>
              <a:buNone/>
              <a:defRPr sz="600">
                <a:solidFill>
                  <a:schemeClr val="bg1">
                    <a:lumMod val="65000"/>
                  </a:schemeClr>
                </a:solidFill>
              </a:defRPr>
            </a:lvl3pPr>
            <a:lvl4pPr>
              <a:buNone/>
              <a:defRPr sz="600">
                <a:solidFill>
                  <a:schemeClr val="bg1">
                    <a:lumMod val="65000"/>
                  </a:schemeClr>
                </a:solidFill>
              </a:defRPr>
            </a:lvl4pPr>
            <a:lvl5pPr>
              <a:buNone/>
              <a:defRPr sz="600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marL="228600" marR="0" lvl="0" indent="-228600" algn="ctr" defTabSz="4572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6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ＭＳ Ｐゴシック" pitchFamily="-112" charset="-128"/>
              <a:cs typeface="ＭＳ Ｐゴシック"/>
            </a:endParaRPr>
          </a:p>
        </p:txBody>
      </p:sp>
      <p:sp>
        <p:nvSpPr>
          <p:cNvPr id="10" name="Text Placeholder 12"/>
          <p:cNvSpPr txBox="1">
            <a:spLocks/>
          </p:cNvSpPr>
          <p:nvPr/>
        </p:nvSpPr>
        <p:spPr>
          <a:xfrm>
            <a:off x="3864327" y="6762783"/>
            <a:ext cx="1412172" cy="91440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600">
                <a:solidFill>
                  <a:schemeClr val="bg1">
                    <a:lumMod val="65000"/>
                  </a:schemeClr>
                </a:solidFill>
              </a:defRPr>
            </a:lvl1pPr>
            <a:lvl2pPr>
              <a:buNone/>
              <a:defRPr sz="600">
                <a:solidFill>
                  <a:schemeClr val="bg1">
                    <a:lumMod val="65000"/>
                  </a:schemeClr>
                </a:solidFill>
              </a:defRPr>
            </a:lvl2pPr>
            <a:lvl3pPr>
              <a:buNone/>
              <a:defRPr sz="600">
                <a:solidFill>
                  <a:schemeClr val="bg1">
                    <a:lumMod val="65000"/>
                  </a:schemeClr>
                </a:solidFill>
              </a:defRPr>
            </a:lvl3pPr>
            <a:lvl4pPr>
              <a:buNone/>
              <a:defRPr sz="600">
                <a:solidFill>
                  <a:schemeClr val="bg1">
                    <a:lumMod val="65000"/>
                  </a:schemeClr>
                </a:solidFill>
              </a:defRPr>
            </a:lvl4pPr>
            <a:lvl5pPr>
              <a:buNone/>
              <a:defRPr sz="600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marL="228600" marR="0" lvl="0" indent="-228600" algn="ctr" defTabSz="4572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ＭＳ Ｐゴシック"/>
              </a:rPr>
              <a:t>Stagen Privileged and Confidential</a:t>
            </a:r>
          </a:p>
        </p:txBody>
      </p:sp>
      <p:sp>
        <p:nvSpPr>
          <p:cNvPr id="11" name="Text Placeholder 12"/>
          <p:cNvSpPr txBox="1">
            <a:spLocks/>
          </p:cNvSpPr>
          <p:nvPr/>
        </p:nvSpPr>
        <p:spPr>
          <a:xfrm>
            <a:off x="62170" y="6762783"/>
            <a:ext cx="2743200" cy="91440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600">
                <a:solidFill>
                  <a:schemeClr val="bg1">
                    <a:lumMod val="65000"/>
                  </a:schemeClr>
                </a:solidFill>
              </a:defRPr>
            </a:lvl1pPr>
            <a:lvl2pPr>
              <a:buNone/>
              <a:defRPr sz="600">
                <a:solidFill>
                  <a:schemeClr val="bg1">
                    <a:lumMod val="65000"/>
                  </a:schemeClr>
                </a:solidFill>
              </a:defRPr>
            </a:lvl2pPr>
            <a:lvl3pPr>
              <a:buNone/>
              <a:defRPr sz="600">
                <a:solidFill>
                  <a:schemeClr val="bg1">
                    <a:lumMod val="65000"/>
                  </a:schemeClr>
                </a:solidFill>
              </a:defRPr>
            </a:lvl3pPr>
            <a:lvl4pPr>
              <a:buNone/>
              <a:defRPr sz="600">
                <a:solidFill>
                  <a:schemeClr val="bg1">
                    <a:lumMod val="65000"/>
                  </a:schemeClr>
                </a:solidFill>
              </a:defRPr>
            </a:lvl4pPr>
            <a:lvl5pPr>
              <a:buNone/>
              <a:defRPr sz="600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marL="228600" marR="0" lvl="0" indent="-228600" algn="l" defTabSz="4572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ＭＳ Ｐゴシック"/>
              </a:rPr>
              <a:t>Project Planning Template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69275" y="6669088"/>
            <a:ext cx="1004888" cy="182562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r">
              <a:defRPr/>
            </a:pPr>
            <a:fld id="{D02396C7-9852-4CF6-839E-30421FE8A5A7}" type="slidenum">
              <a:rPr lang="en-US" sz="1100">
                <a:solidFill>
                  <a:srgbClr val="000000"/>
                </a:solidFill>
                <a:ea typeface="ＭＳ Ｐゴシック" charset="-128"/>
              </a:rPr>
              <a:pPr algn="r">
                <a:defRPr/>
              </a:pPr>
              <a:t>‹#›</a:t>
            </a:fld>
            <a:endParaRPr lang="en-US" sz="800" dirty="0">
              <a:solidFill>
                <a:srgbClr val="000000"/>
              </a:solidFill>
              <a:ea typeface="ＭＳ Ｐゴシック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  <p:sldLayoutId id="2147483779" r:id="rId17"/>
    <p:sldLayoutId id="2147483780" r:id="rId18"/>
    <p:sldLayoutId id="2147483781" r:id="rId19"/>
    <p:sldLayoutId id="2147483782" r:id="rId20"/>
    <p:sldLayoutId id="2147483783" r:id="rId21"/>
    <p:sldLayoutId id="2147483784" r:id="rId22"/>
    <p:sldLayoutId id="2147483785" r:id="rId23"/>
    <p:sldLayoutId id="2147483786" r:id="rId24"/>
    <p:sldLayoutId id="2147483787" r:id="rId25"/>
    <p:sldLayoutId id="2147483789" r:id="rId26"/>
    <p:sldLayoutId id="2147483790" r:id="rId27"/>
    <p:sldLayoutId id="2147483793" r:id="rId2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200" b="1" kern="1200">
          <a:solidFill>
            <a:schemeClr val="tx1"/>
          </a:solidFill>
          <a:latin typeface="+mj-lt"/>
          <a:ea typeface="ＭＳ Ｐゴシック" pitchFamily="-112" charset="-128"/>
          <a:cs typeface="ＭＳ Ｐゴシック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  <a:ea typeface="ＭＳ Ｐゴシック" pitchFamily="-112" charset="-128"/>
          <a:cs typeface="ＭＳ Ｐゴシック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  <a:ea typeface="ＭＳ Ｐゴシック" pitchFamily="-112" charset="-128"/>
          <a:cs typeface="ＭＳ Ｐゴシック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  <a:ea typeface="ＭＳ Ｐゴシック" pitchFamily="-112" charset="-128"/>
          <a:cs typeface="ＭＳ Ｐゴシック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  <a:ea typeface="ＭＳ Ｐゴシック" pitchFamily="-112" charset="-128"/>
          <a:cs typeface="ＭＳ Ｐゴシック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  <a:ea typeface="ＭＳ Ｐゴシック" pitchFamily="-112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  <a:ea typeface="ＭＳ Ｐゴシック" pitchFamily="-112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  <a:ea typeface="ＭＳ Ｐゴシック" pitchFamily="-112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  <a:ea typeface="ＭＳ Ｐゴシック" pitchFamily="-112" charset="-128"/>
        </a:defRPr>
      </a:lvl9pPr>
    </p:titleStyle>
    <p:bodyStyle>
      <a:lvl1pPr marL="228600" indent="-228600" algn="l" defTabSz="457200" rtl="0" eaLnBrk="1" fontAlgn="base" hangingPunct="1">
        <a:spcBef>
          <a:spcPts val="400"/>
        </a:spcBef>
        <a:spcAft>
          <a:spcPts val="40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1pPr>
      <a:lvl2pPr marL="457200" indent="-228600" algn="l" defTabSz="457200" rtl="0" eaLnBrk="1" fontAlgn="base" hangingPunct="1">
        <a:spcBef>
          <a:spcPts val="400"/>
        </a:spcBef>
        <a:spcAft>
          <a:spcPts val="40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2pPr>
      <a:lvl3pPr marL="685800" indent="-228600" algn="l" defTabSz="457200" rtl="0" eaLnBrk="1" fontAlgn="base" hangingPunct="1">
        <a:spcBef>
          <a:spcPts val="400"/>
        </a:spcBef>
        <a:spcAft>
          <a:spcPts val="40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3pPr>
      <a:lvl4pPr marL="914400" indent="-228600" algn="l" defTabSz="457200" rtl="0" eaLnBrk="1" fontAlgn="base" hangingPunct="1">
        <a:spcBef>
          <a:spcPts val="600"/>
        </a:spcBef>
        <a:spcAft>
          <a:spcPts val="60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4pPr>
      <a:lvl5pPr marL="1143000" indent="-228600" algn="l" defTabSz="457200" rtl="0" eaLnBrk="1" fontAlgn="base" hangingPunct="1">
        <a:spcBef>
          <a:spcPts val="600"/>
        </a:spcBef>
        <a:spcAft>
          <a:spcPts val="600"/>
        </a:spcAft>
        <a:buSzPct val="100000"/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+mj-lt"/>
          <a:ea typeface="ＭＳ Ｐゴシック" pitchFamily="-112" charset="-128"/>
          <a:cs typeface="ＭＳ Ｐゴシック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ea typeface="ＭＳ Ｐゴシック" pitchFamily="-112" charset="-128"/>
          <a:cs typeface="ＭＳ Ｐゴシック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ea typeface="ＭＳ Ｐゴシック" pitchFamily="-112" charset="-128"/>
          <a:cs typeface="ＭＳ Ｐゴシック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ea typeface="ＭＳ Ｐゴシック" pitchFamily="-112" charset="-128"/>
          <a:cs typeface="ＭＳ Ｐゴシック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ea typeface="ＭＳ Ｐゴシック" pitchFamily="-112" charset="-128"/>
          <a:cs typeface="ＭＳ Ｐゴシック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  <a:ea typeface="ＭＳ Ｐゴシック" pitchFamily="-112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  <a:ea typeface="ＭＳ Ｐゴシック" pitchFamily="-112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  <a:ea typeface="ＭＳ Ｐゴシック" pitchFamily="-112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  <a:ea typeface="ＭＳ Ｐゴシック" pitchFamily="-112" charset="-128"/>
        </a:defRPr>
      </a:lvl9pPr>
    </p:titleStyle>
    <p:bodyStyle>
      <a:lvl1pPr marL="228600" indent="-228600" algn="l" defTabSz="457200" rtl="0" eaLnBrk="1" fontAlgn="base" hangingPunct="1">
        <a:spcBef>
          <a:spcPts val="400"/>
        </a:spcBef>
        <a:spcAft>
          <a:spcPts val="40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1pPr>
      <a:lvl2pPr marL="457200" indent="-228600" algn="l" defTabSz="457200" rtl="0" eaLnBrk="1" fontAlgn="base" hangingPunct="1">
        <a:spcBef>
          <a:spcPts val="400"/>
        </a:spcBef>
        <a:spcAft>
          <a:spcPts val="40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2pPr>
      <a:lvl3pPr marL="685800" indent="-228600" algn="l" defTabSz="457200" rtl="0" eaLnBrk="1" fontAlgn="base" hangingPunct="1">
        <a:spcBef>
          <a:spcPts val="400"/>
        </a:spcBef>
        <a:spcAft>
          <a:spcPts val="40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3pPr>
      <a:lvl4pPr marL="914400" indent="-228600" algn="l" defTabSz="457200" rtl="0" eaLnBrk="1" fontAlgn="base" hangingPunct="1">
        <a:spcBef>
          <a:spcPts val="600"/>
        </a:spcBef>
        <a:spcAft>
          <a:spcPts val="600"/>
        </a:spcAft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4pPr>
      <a:lvl5pPr marL="1143000" indent="-228600" algn="l" defTabSz="457200" rtl="0" eaLnBrk="1" fontAlgn="base" hangingPunct="1">
        <a:spcBef>
          <a:spcPts val="600"/>
        </a:spcBef>
        <a:spcAft>
          <a:spcPts val="600"/>
        </a:spcAft>
        <a:buSzPct val="100000"/>
        <a:buFont typeface="Arial" charset="0"/>
        <a:buChar char="•"/>
        <a:defRPr sz="1600" kern="1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2"/>
          </p:nvPr>
        </p:nvSpPr>
        <p:spPr>
          <a:xfrm>
            <a:off x="5224462" y="4518211"/>
            <a:ext cx="3657600" cy="885017"/>
          </a:xfrm>
        </p:spPr>
        <p:txBody>
          <a:bodyPr/>
          <a:lstStyle/>
          <a:p>
            <a:r>
              <a:rPr lang="en-US" dirty="0" smtClean="0"/>
              <a:t>Project </a:t>
            </a:r>
            <a:r>
              <a:rPr lang="en-US" dirty="0" smtClean="0"/>
              <a:t>Planning </a:t>
            </a:r>
            <a:r>
              <a:rPr lang="en-US" dirty="0" smtClean="0"/>
              <a:t>Example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 smtClean="0"/>
              <a:t>July 29</a:t>
            </a:r>
            <a:r>
              <a:rPr lang="en-US" baseline="30000" dirty="0" smtClean="0"/>
              <a:t>th</a:t>
            </a:r>
            <a:r>
              <a:rPr lang="en-US" dirty="0" smtClean="0"/>
              <a:t>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03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ea typeface="ＭＳ Ｐゴシック" charset="-128"/>
              <a:cs typeface="ＭＳ Ｐゴシック" charset="-128"/>
            </a:endParaRPr>
          </a:p>
          <a:p>
            <a:pPr marL="685800" lvl="1" indent="-457200">
              <a:buFont typeface="Arial" charset="0"/>
              <a:buAutoNum type="arabicPeriod"/>
            </a:pPr>
            <a:r>
              <a:rPr lang="en-US" sz="2000" b="1" dirty="0" smtClean="0"/>
              <a:t>WHY – </a:t>
            </a:r>
            <a:r>
              <a:rPr lang="en-US" sz="2000" dirty="0" smtClean="0"/>
              <a:t>Purpose of the project </a:t>
            </a:r>
          </a:p>
          <a:p>
            <a:pPr marL="685800" lvl="1" indent="-457200">
              <a:buFont typeface="Arial" charset="0"/>
              <a:buAutoNum type="arabicPeriod"/>
            </a:pPr>
            <a:r>
              <a:rPr lang="en-US" sz="2000" b="1" dirty="0" smtClean="0"/>
              <a:t>WHAT – </a:t>
            </a:r>
            <a:r>
              <a:rPr lang="en-US" sz="2000" dirty="0" smtClean="0"/>
              <a:t>Objectives/outcomes of the project</a:t>
            </a:r>
          </a:p>
          <a:p>
            <a:pPr marL="685800" lvl="1" indent="-457200">
              <a:buFont typeface="Arial" charset="0"/>
              <a:buAutoNum type="arabicPeriod"/>
            </a:pPr>
            <a:r>
              <a:rPr lang="en-US" sz="2000" b="1" dirty="0" smtClean="0"/>
              <a:t>HOW – </a:t>
            </a:r>
            <a:r>
              <a:rPr lang="en-US" sz="2000" dirty="0" smtClean="0"/>
              <a:t>How will this project be accomplished. Break project down into sub-activities and task</a:t>
            </a:r>
          </a:p>
          <a:p>
            <a:pPr marL="685800" lvl="1" indent="-457200">
              <a:buFont typeface="Arial" charset="0"/>
              <a:buAutoNum type="arabicPeriod"/>
            </a:pPr>
            <a:r>
              <a:rPr lang="en-US" sz="2000" b="1" dirty="0" smtClean="0"/>
              <a:t>WHO – </a:t>
            </a:r>
            <a:r>
              <a:rPr lang="en-US" sz="2000" dirty="0" smtClean="0"/>
              <a:t>Person responsible for sub-activity and each task</a:t>
            </a:r>
          </a:p>
          <a:p>
            <a:pPr marL="685800" lvl="1" indent="-457200">
              <a:buFont typeface="Arial" charset="0"/>
              <a:buAutoNum type="arabicPeriod"/>
            </a:pPr>
            <a:r>
              <a:rPr lang="en-US" sz="2000" b="1" dirty="0" smtClean="0"/>
              <a:t>WHEN – </a:t>
            </a:r>
            <a:r>
              <a:rPr lang="en-US" sz="2000" dirty="0" smtClean="0"/>
              <a:t>Date each task should be completed to stay on schedule</a:t>
            </a:r>
            <a:endParaRPr lang="en-US" sz="2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i="1" dirty="0" smtClean="0">
                <a:ea typeface="ＭＳ Ｐゴシック" charset="-128"/>
                <a:cs typeface="ＭＳ Ｐゴシック" charset="-128"/>
              </a:rPr>
              <a:t>It is essential to answer these five questions about large and/or complex      projects, especially ones that are prioritized as “Selectively Invest”</a:t>
            </a:r>
            <a:endParaRPr lang="en-US" i="1" dirty="0" smtClean="0"/>
          </a:p>
          <a:p>
            <a:pPr eaLnBrk="0" hangingPunct="0">
              <a:spcBef>
                <a:spcPts val="600"/>
              </a:spcBef>
            </a:pPr>
            <a:endParaRPr lang="en-US" dirty="0" smtClean="0"/>
          </a:p>
          <a:p>
            <a:endParaRPr lang="en-US" dirty="0"/>
          </a:p>
        </p:txBody>
      </p:sp>
      <p:sp>
        <p:nvSpPr>
          <p:cNvPr id="952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charset="-128"/>
                <a:cs typeface="ＭＳ Ｐゴシック" charset="-128"/>
              </a:rPr>
              <a:t>Project Planning – Five Questions</a:t>
            </a:r>
          </a:p>
        </p:txBody>
      </p:sp>
    </p:spTree>
    <p:extLst>
      <p:ext uri="{BB962C8B-B14F-4D97-AF65-F5344CB8AC3E}">
        <p14:creationId xmlns:p14="http://schemas.microsoft.com/office/powerpoint/2010/main" val="139812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charset="-128"/>
                <a:cs typeface="ＭＳ Ｐゴシック" charset="-128"/>
              </a:rPr>
              <a:t>Tactical Team Initiative  </a:t>
            </a:r>
          </a:p>
        </p:txBody>
      </p:sp>
      <p:sp>
        <p:nvSpPr>
          <p:cNvPr id="95235" name="Content Placeholder 2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457200" lvl="2" indent="-457200">
              <a:spcAft>
                <a:spcPts val="0"/>
              </a:spcAft>
              <a:buFont typeface="Arial" charset="0"/>
              <a:buAutoNum type="arabicPeriod"/>
            </a:pPr>
            <a:r>
              <a:rPr lang="en-US" b="1" dirty="0" smtClean="0"/>
              <a:t>WHY? – </a:t>
            </a:r>
            <a:r>
              <a:rPr lang="en-US" dirty="0" smtClean="0"/>
              <a:t>Purpose of the project </a:t>
            </a:r>
          </a:p>
          <a:p>
            <a:pPr marL="0" lvl="1" indent="0">
              <a:spcAft>
                <a:spcPts val="0"/>
              </a:spcAft>
              <a:buNone/>
            </a:pPr>
            <a:r>
              <a:rPr lang="en-US" dirty="0"/>
              <a:t>Tactical Team is designed to </a:t>
            </a:r>
            <a:r>
              <a:rPr lang="en-US" dirty="0" smtClean="0"/>
              <a:t>Create </a:t>
            </a:r>
            <a:r>
              <a:rPr lang="en-US" dirty="0"/>
              <a:t>Fanatical Customer Service Through In-Store </a:t>
            </a:r>
            <a:r>
              <a:rPr lang="en-US" dirty="0" smtClean="0"/>
              <a:t>Training. </a:t>
            </a:r>
            <a:r>
              <a:rPr lang="en-US" dirty="0"/>
              <a:t>It provides ongoing training to hourly employees (Box office, servers, runners, bartenders, BOH).</a:t>
            </a:r>
            <a:endParaRPr lang="en-US" sz="2000" dirty="0" smtClean="0"/>
          </a:p>
          <a:p>
            <a:pPr marL="914400" lvl="1" indent="-914400">
              <a:spcAft>
                <a:spcPts val="0"/>
              </a:spcAft>
              <a:buNone/>
            </a:pPr>
            <a:endParaRPr lang="en-US" sz="2000" dirty="0" smtClean="0"/>
          </a:p>
          <a:p>
            <a:pPr marL="914400" lvl="1" indent="-914400"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sz="2000" b="1" dirty="0" smtClean="0"/>
              <a:t>2.    WHAT? – </a:t>
            </a:r>
            <a:r>
              <a:rPr lang="en-US" sz="2000" dirty="0" smtClean="0"/>
              <a:t>What will be accomplished (objectives / outcomes)?</a:t>
            </a:r>
          </a:p>
          <a:p>
            <a:pPr lvl="1">
              <a:spcAft>
                <a:spcPts val="0"/>
              </a:spcAft>
              <a:buFont typeface="Arial" pitchFamily="34" charset="0"/>
              <a:buChar char="•"/>
            </a:pPr>
            <a:endParaRPr lang="en-US" sz="2000" dirty="0" smtClean="0"/>
          </a:p>
          <a:p>
            <a:pPr lvl="1">
              <a:spcAft>
                <a:spcPts val="0"/>
              </a:spcAft>
            </a:pPr>
            <a:r>
              <a:rPr lang="en-US" dirty="0" smtClean="0"/>
              <a:t>Consistency across the concept </a:t>
            </a:r>
            <a:r>
              <a:rPr lang="en-US" dirty="0" smtClean="0"/>
              <a:t>(By Corporate Values)</a:t>
            </a:r>
            <a:endParaRPr lang="en-US" dirty="0" smtClean="0"/>
          </a:p>
          <a:p>
            <a:pPr lvl="1">
              <a:spcAft>
                <a:spcPts val="0"/>
              </a:spcAft>
            </a:pPr>
            <a:r>
              <a:rPr lang="en-US" dirty="0" smtClean="0"/>
              <a:t>Increase recipe knowledge</a:t>
            </a:r>
          </a:p>
          <a:p>
            <a:pPr lvl="1">
              <a:spcAft>
                <a:spcPts val="0"/>
              </a:spcAft>
            </a:pPr>
            <a:r>
              <a:rPr lang="en-US" sz="2000" dirty="0" smtClean="0"/>
              <a:t>Increase customer service through improved greet, menu knowledge, best practice </a:t>
            </a:r>
            <a:endParaRPr lang="en-US" dirty="0"/>
          </a:p>
          <a:p>
            <a:pPr lvl="1">
              <a:spcAft>
                <a:spcPts val="0"/>
              </a:spcAft>
            </a:pPr>
            <a:r>
              <a:rPr lang="en-US" sz="2000" dirty="0" smtClean="0"/>
              <a:t>Results: </a:t>
            </a:r>
            <a:r>
              <a:rPr lang="en-US" sz="2000" dirty="0" smtClean="0"/>
              <a:t>increase Per Person Average (PPA), </a:t>
            </a:r>
            <a:r>
              <a:rPr lang="en-US" sz="2000" dirty="0" smtClean="0"/>
              <a:t>increase tip %, reduce turnover, reduce red light %, increase profitability through more efficient and </a:t>
            </a:r>
            <a:r>
              <a:rPr lang="en-US" sz="2000" dirty="0" smtClean="0"/>
              <a:t>knowledgeable </a:t>
            </a:r>
            <a:r>
              <a:rPr lang="en-US" sz="2000" dirty="0" smtClean="0"/>
              <a:t>execution</a:t>
            </a:r>
          </a:p>
          <a:p>
            <a:pPr lvl="1">
              <a:spcAft>
                <a:spcPts val="0"/>
              </a:spcAft>
              <a:buFont typeface="Arial" pitchFamily="34" charset="0"/>
              <a:buChar char="•"/>
            </a:pPr>
            <a:endParaRPr lang="en-US" sz="2000" dirty="0" smtClean="0"/>
          </a:p>
          <a:p>
            <a:pPr lvl="1">
              <a:spcAft>
                <a:spcPts val="0"/>
              </a:spcAft>
              <a:buFont typeface="Arial" pitchFamily="34" charset="0"/>
              <a:buChar char="•"/>
            </a:pPr>
            <a:endParaRPr lang="en-US" sz="2000" dirty="0" smtClean="0"/>
          </a:p>
        </p:txBody>
      </p:sp>
      <p:sp>
        <p:nvSpPr>
          <p:cNvPr id="6" name="TextBox 5"/>
          <p:cNvSpPr txBox="1"/>
          <p:nvPr/>
        </p:nvSpPr>
        <p:spPr bwMode="auto">
          <a:xfrm>
            <a:off x="6542290" y="381000"/>
            <a:ext cx="237310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marL="117475" indent="-117475" algn="r">
              <a:spcBef>
                <a:spcPct val="50000"/>
              </a:spcBef>
            </a:pPr>
            <a:r>
              <a:rPr lang="en-US" b="1" dirty="0" smtClean="0"/>
              <a:t>“W W H W W”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Tactical Team Framing (HOW)</a:t>
            </a:r>
            <a:endParaRPr lang="en-US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495675" y="990600"/>
            <a:ext cx="2028825" cy="738187"/>
          </a:xfrm>
          <a:prstGeom prst="rect">
            <a:avLst/>
          </a:prstGeom>
          <a:solidFill>
            <a:srgbClr val="0070C0"/>
          </a:solidFill>
          <a:ln w="12700" cap="rnd">
            <a:solidFill>
              <a:schemeClr val="bg2"/>
            </a:solidFill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 algn="ctr" defTabSz="914400" eaLnBrk="0" hangingPunct="0">
              <a:spcBef>
                <a:spcPct val="20000"/>
              </a:spcBef>
              <a:buClr>
                <a:srgbClr val="FE9B03"/>
              </a:buClr>
              <a:buSzPct val="100000"/>
            </a:pPr>
            <a:r>
              <a:rPr lang="en-US" sz="1200" b="1" dirty="0" smtClean="0">
                <a:solidFill>
                  <a:schemeClr val="bg1"/>
                </a:solidFill>
              </a:rPr>
              <a:t>Tactical Team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3089275" y="2882900"/>
            <a:ext cx="1365250" cy="609600"/>
          </a:xfrm>
          <a:prstGeom prst="rect">
            <a:avLst/>
          </a:prstGeom>
          <a:solidFill>
            <a:srgbClr val="0070C0"/>
          </a:solidFill>
          <a:ln w="12700" cap="rnd">
            <a:solidFill>
              <a:schemeClr val="bg2"/>
            </a:solidFill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 algn="ctr" defTabSz="914400" eaLnBrk="0" hangingPunct="0">
              <a:spcBef>
                <a:spcPct val="20000"/>
              </a:spcBef>
              <a:buClr>
                <a:srgbClr val="FE9B03"/>
              </a:buClr>
              <a:buSzPct val="100000"/>
            </a:pPr>
            <a:r>
              <a:rPr lang="en-US" sz="1200" b="1" dirty="0">
                <a:solidFill>
                  <a:schemeClr val="bg1"/>
                </a:solidFill>
              </a:rPr>
              <a:t>Greet</a:t>
            </a: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606131" y="2882900"/>
            <a:ext cx="1363662" cy="609600"/>
          </a:xfrm>
          <a:prstGeom prst="rect">
            <a:avLst/>
          </a:prstGeom>
          <a:solidFill>
            <a:srgbClr val="0070C0"/>
          </a:solidFill>
          <a:ln w="12700" cap="rnd">
            <a:solidFill>
              <a:schemeClr val="bg2"/>
            </a:solidFill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 algn="ctr" defTabSz="914400" eaLnBrk="0" hangingPunct="0">
              <a:spcBef>
                <a:spcPct val="20000"/>
              </a:spcBef>
              <a:buClr>
                <a:srgbClr val="FE9B03"/>
              </a:buClr>
              <a:buSzPct val="100000"/>
            </a:pPr>
            <a:r>
              <a:rPr lang="en-US" sz="1200" b="1" dirty="0" smtClean="0">
                <a:solidFill>
                  <a:schemeClr val="bg1"/>
                </a:solidFill>
              </a:rPr>
              <a:t>Raving Fans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9" name="Rectangle 16"/>
          <p:cNvSpPr>
            <a:spLocks noChangeArrowheads="1"/>
          </p:cNvSpPr>
          <p:nvPr/>
        </p:nvSpPr>
        <p:spPr bwMode="auto">
          <a:xfrm>
            <a:off x="6591300" y="1992312"/>
            <a:ext cx="1676400" cy="509588"/>
          </a:xfrm>
          <a:prstGeom prst="rect">
            <a:avLst/>
          </a:prstGeom>
          <a:solidFill>
            <a:srgbClr val="0070C0"/>
          </a:solidFill>
          <a:ln w="12700" cap="rnd">
            <a:solidFill>
              <a:schemeClr val="bg2"/>
            </a:solidFill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 algn="ctr" defTabSz="914400" eaLnBrk="0" hangingPunct="0">
              <a:spcBef>
                <a:spcPct val="20000"/>
              </a:spcBef>
              <a:buClr>
                <a:srgbClr val="FE9B03"/>
              </a:buClr>
              <a:buSzPct val="100000"/>
            </a:pPr>
            <a:r>
              <a:rPr lang="en-US" sz="1200" b="1" dirty="0" smtClean="0">
                <a:solidFill>
                  <a:schemeClr val="bg1"/>
                </a:solidFill>
              </a:rPr>
              <a:t>Core Values</a:t>
            </a:r>
            <a:endParaRPr lang="en-US" sz="1200" b="1" dirty="0">
              <a:solidFill>
                <a:schemeClr val="bg1"/>
              </a:solidFill>
            </a:endParaRPr>
          </a:p>
        </p:txBody>
      </p:sp>
      <p:cxnSp>
        <p:nvCxnSpPr>
          <p:cNvPr id="10" name="AutoShape 19"/>
          <p:cNvCxnSpPr>
            <a:cxnSpLocks noChangeShapeType="1"/>
            <a:stCxn id="6" idx="2"/>
            <a:endCxn id="16" idx="0"/>
          </p:cNvCxnSpPr>
          <p:nvPr/>
        </p:nvCxnSpPr>
        <p:spPr bwMode="auto">
          <a:xfrm rot="5400000">
            <a:off x="2942432" y="424655"/>
            <a:ext cx="263525" cy="287178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1" name="AutoShape 20"/>
          <p:cNvCxnSpPr>
            <a:cxnSpLocks noChangeShapeType="1"/>
            <a:stCxn id="6" idx="2"/>
            <a:endCxn id="15" idx="0"/>
          </p:cNvCxnSpPr>
          <p:nvPr/>
        </p:nvCxnSpPr>
        <p:spPr bwMode="auto">
          <a:xfrm>
            <a:off x="4510088" y="1728787"/>
            <a:ext cx="23812" cy="263525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2" name="AutoShape 21"/>
          <p:cNvCxnSpPr>
            <a:cxnSpLocks noChangeShapeType="1"/>
            <a:stCxn id="6" idx="2"/>
            <a:endCxn id="9" idx="0"/>
          </p:cNvCxnSpPr>
          <p:nvPr/>
        </p:nvCxnSpPr>
        <p:spPr bwMode="auto">
          <a:xfrm rot="16200000" flipH="1">
            <a:off x="5838032" y="400843"/>
            <a:ext cx="263525" cy="291941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3" name="AutoShape 23"/>
          <p:cNvCxnSpPr>
            <a:cxnSpLocks noChangeShapeType="1"/>
            <a:stCxn id="15" idx="2"/>
            <a:endCxn id="7" idx="0"/>
          </p:cNvCxnSpPr>
          <p:nvPr/>
        </p:nvCxnSpPr>
        <p:spPr bwMode="auto">
          <a:xfrm rot="5400000">
            <a:off x="3962400" y="2311400"/>
            <a:ext cx="381000" cy="7620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4" name="AutoShape 24"/>
          <p:cNvCxnSpPr>
            <a:cxnSpLocks noChangeShapeType="1"/>
            <a:stCxn id="15" idx="2"/>
            <a:endCxn id="8" idx="0"/>
          </p:cNvCxnSpPr>
          <p:nvPr/>
        </p:nvCxnSpPr>
        <p:spPr bwMode="auto">
          <a:xfrm rot="16200000" flipH="1">
            <a:off x="4720431" y="2315369"/>
            <a:ext cx="381000" cy="75406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3695700" y="1992312"/>
            <a:ext cx="1676400" cy="509588"/>
          </a:xfrm>
          <a:prstGeom prst="rect">
            <a:avLst/>
          </a:prstGeom>
          <a:solidFill>
            <a:srgbClr val="0070C0"/>
          </a:solidFill>
          <a:ln w="12700" cap="rnd">
            <a:solidFill>
              <a:schemeClr val="bg2"/>
            </a:solidFill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 algn="ctr" defTabSz="914400" eaLnBrk="0" hangingPunct="0">
              <a:spcBef>
                <a:spcPct val="20000"/>
              </a:spcBef>
              <a:buClr>
                <a:srgbClr val="FE9B03"/>
              </a:buClr>
              <a:buSzPct val="100000"/>
            </a:pPr>
            <a:r>
              <a:rPr lang="en-US" sz="1200" b="1" dirty="0" smtClean="0">
                <a:solidFill>
                  <a:schemeClr val="bg1"/>
                </a:solidFill>
              </a:rPr>
              <a:t>Selling </a:t>
            </a:r>
            <a:r>
              <a:rPr lang="en-US" sz="1200" b="1" dirty="0">
                <a:solidFill>
                  <a:schemeClr val="bg1"/>
                </a:solidFill>
              </a:rPr>
              <a:t>Techniques</a:t>
            </a: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800100" y="1992312"/>
            <a:ext cx="1676400" cy="509588"/>
          </a:xfrm>
          <a:prstGeom prst="rect">
            <a:avLst/>
          </a:prstGeom>
          <a:solidFill>
            <a:srgbClr val="0070C0"/>
          </a:solidFill>
          <a:ln w="12700" cap="rnd">
            <a:solidFill>
              <a:schemeClr val="bg2"/>
            </a:solidFill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 algn="ctr" defTabSz="914400" eaLnBrk="0" hangingPunct="0">
              <a:spcBef>
                <a:spcPct val="20000"/>
              </a:spcBef>
              <a:buClr>
                <a:srgbClr val="FE9B03"/>
              </a:buClr>
              <a:buSzPct val="100000"/>
            </a:pPr>
            <a:r>
              <a:rPr lang="en-US" sz="1200" b="1" dirty="0" smtClean="0">
                <a:solidFill>
                  <a:schemeClr val="bg1"/>
                </a:solidFill>
              </a:rPr>
              <a:t>Menu/Recipe </a:t>
            </a:r>
            <a:r>
              <a:rPr lang="en-US" sz="1200" b="1" dirty="0">
                <a:solidFill>
                  <a:schemeClr val="bg1"/>
                </a:solidFill>
              </a:rPr>
              <a:t>Knowledge</a:t>
            </a: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85725" y="2882900"/>
            <a:ext cx="1365250" cy="609600"/>
          </a:xfrm>
          <a:prstGeom prst="rect">
            <a:avLst/>
          </a:prstGeom>
          <a:solidFill>
            <a:srgbClr val="0070C0"/>
          </a:solidFill>
          <a:ln w="12700" cap="rnd">
            <a:solidFill>
              <a:schemeClr val="bg2"/>
            </a:solidFill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 algn="ctr" defTabSz="914400" eaLnBrk="0" hangingPunct="0">
              <a:spcBef>
                <a:spcPct val="20000"/>
              </a:spcBef>
              <a:buClr>
                <a:srgbClr val="FE9B03"/>
              </a:buClr>
              <a:buSzPct val="100000"/>
            </a:pPr>
            <a:r>
              <a:rPr lang="en-US" sz="1200" b="1" dirty="0">
                <a:solidFill>
                  <a:schemeClr val="bg1"/>
                </a:solidFill>
              </a:rPr>
              <a:t>Assessments</a:t>
            </a: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1565275" y="2882900"/>
            <a:ext cx="1363663" cy="609600"/>
          </a:xfrm>
          <a:prstGeom prst="rect">
            <a:avLst/>
          </a:prstGeom>
          <a:solidFill>
            <a:srgbClr val="0070C0"/>
          </a:solidFill>
          <a:ln w="12700" cap="rnd">
            <a:solidFill>
              <a:schemeClr val="bg2"/>
            </a:solidFill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 algn="ctr" defTabSz="914400" eaLnBrk="0" hangingPunct="0">
              <a:spcBef>
                <a:spcPct val="20000"/>
              </a:spcBef>
              <a:buClr>
                <a:srgbClr val="FE9B03"/>
              </a:buClr>
              <a:buSzPct val="100000"/>
            </a:pPr>
            <a:r>
              <a:rPr lang="en-US" sz="1200" b="1" dirty="0" smtClean="0">
                <a:solidFill>
                  <a:schemeClr val="bg1"/>
                </a:solidFill>
              </a:rPr>
              <a:t>On </a:t>
            </a:r>
            <a:r>
              <a:rPr lang="en-US" sz="1200" b="1" dirty="0">
                <a:solidFill>
                  <a:schemeClr val="bg1"/>
                </a:solidFill>
              </a:rPr>
              <a:t>the Job Training</a:t>
            </a:r>
          </a:p>
        </p:txBody>
      </p:sp>
      <p:cxnSp>
        <p:nvCxnSpPr>
          <p:cNvPr id="19" name="AutoShape 23"/>
          <p:cNvCxnSpPr>
            <a:cxnSpLocks noChangeShapeType="1"/>
            <a:stCxn id="16" idx="2"/>
            <a:endCxn id="17" idx="0"/>
          </p:cNvCxnSpPr>
          <p:nvPr/>
        </p:nvCxnSpPr>
        <p:spPr bwMode="auto">
          <a:xfrm rot="5400000">
            <a:off x="1012825" y="2257425"/>
            <a:ext cx="381000" cy="8699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0" name="AutoShape 24"/>
          <p:cNvCxnSpPr>
            <a:cxnSpLocks noChangeShapeType="1"/>
            <a:stCxn id="16" idx="2"/>
            <a:endCxn id="18" idx="0"/>
          </p:cNvCxnSpPr>
          <p:nvPr/>
        </p:nvCxnSpPr>
        <p:spPr bwMode="auto">
          <a:xfrm rot="16200000" flipH="1">
            <a:off x="1751807" y="2388393"/>
            <a:ext cx="381000" cy="60801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6138863" y="2882900"/>
            <a:ext cx="1366837" cy="609600"/>
          </a:xfrm>
          <a:prstGeom prst="rect">
            <a:avLst/>
          </a:prstGeom>
          <a:solidFill>
            <a:srgbClr val="0070C0"/>
          </a:solidFill>
          <a:ln w="12700" cap="rnd">
            <a:solidFill>
              <a:schemeClr val="bg2"/>
            </a:solidFill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 algn="ctr" defTabSz="914400" eaLnBrk="0" hangingPunct="0">
              <a:spcBef>
                <a:spcPct val="20000"/>
              </a:spcBef>
              <a:buClr>
                <a:srgbClr val="FE9B03"/>
              </a:buClr>
              <a:buSzPct val="100000"/>
            </a:pPr>
            <a:r>
              <a:rPr lang="en-US" sz="1200" b="1" dirty="0" smtClean="0">
                <a:solidFill>
                  <a:schemeClr val="bg1"/>
                </a:solidFill>
              </a:rPr>
              <a:t>Guiding Principles Training</a:t>
            </a:r>
            <a:endParaRPr lang="en-US" sz="1200" b="1" dirty="0">
              <a:solidFill>
                <a:schemeClr val="bg1"/>
              </a:solidFill>
            </a:endParaRPr>
          </a:p>
        </p:txBody>
      </p:sp>
      <p:cxnSp>
        <p:nvCxnSpPr>
          <p:cNvPr id="23" name="AutoShape 23"/>
          <p:cNvCxnSpPr>
            <a:cxnSpLocks noChangeShapeType="1"/>
            <a:stCxn id="9" idx="2"/>
            <a:endCxn id="21" idx="0"/>
          </p:cNvCxnSpPr>
          <p:nvPr/>
        </p:nvCxnSpPr>
        <p:spPr bwMode="auto">
          <a:xfrm rot="5400000">
            <a:off x="6935788" y="2389187"/>
            <a:ext cx="381000" cy="6064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4" name="AutoShape 24"/>
          <p:cNvCxnSpPr>
            <a:cxnSpLocks noChangeShapeType="1"/>
            <a:stCxn id="9" idx="2"/>
          </p:cNvCxnSpPr>
          <p:nvPr/>
        </p:nvCxnSpPr>
        <p:spPr bwMode="auto">
          <a:xfrm rot="16200000" flipH="1">
            <a:off x="7697788" y="2233612"/>
            <a:ext cx="381000" cy="9175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25" name="Text Box 32"/>
          <p:cNvSpPr txBox="1">
            <a:spLocks noChangeArrowheads="1"/>
          </p:cNvSpPr>
          <p:nvPr/>
        </p:nvSpPr>
        <p:spPr bwMode="auto">
          <a:xfrm>
            <a:off x="50800" y="3557587"/>
            <a:ext cx="14351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114300" indent="-114300" defTabSz="914400">
              <a:buFont typeface="Arial" pitchFamily="34" charset="0"/>
              <a:buChar char="•"/>
            </a:pPr>
            <a:r>
              <a:rPr lang="en-US" sz="1200" dirty="0" smtClean="0"/>
              <a:t>Identify opportunities to improve menu knowledge</a:t>
            </a:r>
            <a:endParaRPr lang="en-US" sz="1200" dirty="0"/>
          </a:p>
          <a:p>
            <a:pPr marL="114300" indent="-114300" defTabSz="914400">
              <a:buFont typeface="Arial" pitchFamily="34" charset="0"/>
              <a:buChar char="•"/>
            </a:pPr>
            <a:r>
              <a:rPr lang="en-US" sz="1200" dirty="0" smtClean="0"/>
              <a:t>Set evaluation standards that hold staff accountable</a:t>
            </a:r>
            <a:endParaRPr lang="en-US" sz="1200" dirty="0"/>
          </a:p>
          <a:p>
            <a:pPr marL="114300" indent="-114300" defTabSz="914400">
              <a:buFont typeface="Arial" pitchFamily="34" charset="0"/>
              <a:buChar char="•"/>
            </a:pPr>
            <a:r>
              <a:rPr lang="en-US" sz="1200" dirty="0" smtClean="0"/>
              <a:t>Create online assessment </a:t>
            </a:r>
          </a:p>
          <a:p>
            <a:pPr marL="114300" indent="-114300" defTabSz="914400">
              <a:buFont typeface="Arial" pitchFamily="34" charset="0"/>
              <a:buChar char="•"/>
            </a:pPr>
            <a:r>
              <a:rPr lang="en-US" sz="1200" dirty="0" smtClean="0"/>
              <a:t>Deploy assessments 2 weeks prior to Tactical Team</a:t>
            </a:r>
            <a:endParaRPr lang="en-US" sz="1200" dirty="0"/>
          </a:p>
        </p:txBody>
      </p:sp>
      <p:sp>
        <p:nvSpPr>
          <p:cNvPr id="26" name="Text Box 32"/>
          <p:cNvSpPr txBox="1">
            <a:spLocks noChangeArrowheads="1"/>
          </p:cNvSpPr>
          <p:nvPr/>
        </p:nvSpPr>
        <p:spPr bwMode="auto">
          <a:xfrm>
            <a:off x="1562100" y="3544887"/>
            <a:ext cx="143510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114300" indent="-114300" defTabSz="914400">
              <a:buFont typeface="Arial" pitchFamily="34" charset="0"/>
              <a:buChar char="•"/>
            </a:pPr>
            <a:r>
              <a:rPr lang="en-US" sz="1200" dirty="0"/>
              <a:t>Identify classification criteria</a:t>
            </a:r>
          </a:p>
          <a:p>
            <a:pPr marL="114300" indent="-114300" defTabSz="914400">
              <a:buFont typeface="Arial" pitchFamily="34" charset="0"/>
              <a:buChar char="•"/>
            </a:pPr>
            <a:r>
              <a:rPr lang="en-US" sz="1200" dirty="0" smtClean="0"/>
              <a:t>Focus on measurable results</a:t>
            </a:r>
            <a:endParaRPr lang="en-US" sz="1200" dirty="0"/>
          </a:p>
          <a:p>
            <a:pPr marL="114300" indent="-114300" defTabSz="914400">
              <a:buFont typeface="Arial" pitchFamily="34" charset="0"/>
              <a:buChar char="•"/>
            </a:pPr>
            <a:r>
              <a:rPr lang="en-US" sz="1200" dirty="0" smtClean="0"/>
              <a:t>Use recipe Cards</a:t>
            </a:r>
            <a:endParaRPr lang="en-US" sz="1200" dirty="0"/>
          </a:p>
          <a:p>
            <a:pPr marL="114300" indent="-114300" defTabSz="914400">
              <a:buFont typeface="Arial" pitchFamily="34" charset="0"/>
              <a:buChar char="•"/>
            </a:pPr>
            <a:r>
              <a:rPr lang="en-US" sz="1200" dirty="0" smtClean="0"/>
              <a:t>Train side-by-side with employee to reinforce techniques</a:t>
            </a:r>
            <a:endParaRPr lang="en-US" sz="1200" dirty="0"/>
          </a:p>
          <a:p>
            <a:pPr marL="114300" indent="-114300" defTabSz="914400">
              <a:buFont typeface="Arial" pitchFamily="34" charset="0"/>
              <a:buChar char="•"/>
            </a:pPr>
            <a:r>
              <a:rPr lang="en-US" sz="1200" dirty="0" smtClean="0"/>
              <a:t>Ensure the classroom work is interactive</a:t>
            </a:r>
            <a:endParaRPr lang="en-US" sz="1200" dirty="0"/>
          </a:p>
          <a:p>
            <a:pPr marL="114300" indent="-114300" defTabSz="914400">
              <a:buFont typeface="Arial" pitchFamily="34" charset="0"/>
              <a:buChar char="•"/>
            </a:pPr>
            <a:endParaRPr lang="en-US" sz="1200" dirty="0"/>
          </a:p>
        </p:txBody>
      </p:sp>
      <p:sp>
        <p:nvSpPr>
          <p:cNvPr id="27" name="Text Box 32"/>
          <p:cNvSpPr txBox="1">
            <a:spLocks noChangeArrowheads="1"/>
          </p:cNvSpPr>
          <p:nvPr/>
        </p:nvSpPr>
        <p:spPr bwMode="auto">
          <a:xfrm>
            <a:off x="3086100" y="3544887"/>
            <a:ext cx="14351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114300" indent="-114300" defTabSz="914400">
              <a:buFont typeface="Arial" pitchFamily="34" charset="0"/>
              <a:buChar char="•"/>
            </a:pPr>
            <a:r>
              <a:rPr lang="en-US" sz="1200" dirty="0" smtClean="0"/>
              <a:t>Teach adjectives that describe food</a:t>
            </a:r>
            <a:endParaRPr lang="en-US" sz="1200" dirty="0"/>
          </a:p>
          <a:p>
            <a:pPr marL="114300" indent="-114300" defTabSz="914400">
              <a:buFont typeface="Arial" pitchFamily="34" charset="0"/>
              <a:buChar char="•"/>
            </a:pPr>
            <a:r>
              <a:rPr lang="en-US" sz="1200" dirty="0" smtClean="0"/>
              <a:t>Practice selling food in preshift</a:t>
            </a:r>
          </a:p>
          <a:p>
            <a:pPr marL="114300" indent="-114300" defTabSz="914400">
              <a:buFont typeface="Arial" pitchFamily="34" charset="0"/>
              <a:buChar char="•"/>
            </a:pPr>
            <a:r>
              <a:rPr lang="en-US" sz="1200" dirty="0" smtClean="0"/>
              <a:t>Meet &amp; Greet</a:t>
            </a:r>
          </a:p>
          <a:p>
            <a:pPr marL="114300" indent="-114300" defTabSz="914400">
              <a:buFont typeface="Arial" pitchFamily="34" charset="0"/>
              <a:buChar char="•"/>
            </a:pPr>
            <a:endParaRPr lang="en-US" sz="1200" dirty="0"/>
          </a:p>
        </p:txBody>
      </p:sp>
      <p:sp>
        <p:nvSpPr>
          <p:cNvPr id="28" name="Text Box 32"/>
          <p:cNvSpPr txBox="1">
            <a:spLocks noChangeArrowheads="1"/>
          </p:cNvSpPr>
          <p:nvPr/>
        </p:nvSpPr>
        <p:spPr bwMode="auto">
          <a:xfrm>
            <a:off x="4610100" y="3544887"/>
            <a:ext cx="14351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114300" indent="-114300" defTabSz="914400">
              <a:buFont typeface="Arial" pitchFamily="34" charset="0"/>
              <a:buChar char="•"/>
            </a:pPr>
            <a:r>
              <a:rPr lang="en-US" sz="1200" dirty="0" smtClean="0"/>
              <a:t>Develop Food Tasting program</a:t>
            </a:r>
            <a:endParaRPr lang="en-US" sz="1200" dirty="0"/>
          </a:p>
          <a:p>
            <a:pPr marL="114300" indent="-114300" defTabSz="914400">
              <a:buFont typeface="Arial" pitchFamily="34" charset="0"/>
              <a:buChar char="•"/>
            </a:pPr>
            <a:r>
              <a:rPr lang="en-US" sz="1200" dirty="0" smtClean="0"/>
              <a:t>Identify techniques to promote specials</a:t>
            </a:r>
            <a:endParaRPr lang="en-US" sz="1200" dirty="0"/>
          </a:p>
          <a:p>
            <a:pPr marL="114300" indent="-114300" defTabSz="914400">
              <a:buFont typeface="Arial" pitchFamily="34" charset="0"/>
              <a:buChar char="•"/>
            </a:pPr>
            <a:r>
              <a:rPr lang="en-US" sz="1200" dirty="0" smtClean="0"/>
              <a:t>Focus on recipe adherence</a:t>
            </a:r>
          </a:p>
          <a:p>
            <a:pPr marL="114300" indent="-114300" defTabSz="914400">
              <a:buFont typeface="Arial" pitchFamily="34" charset="0"/>
              <a:buChar char="•"/>
            </a:pPr>
            <a:endParaRPr lang="en-US" sz="1200" dirty="0"/>
          </a:p>
        </p:txBody>
      </p:sp>
      <p:sp>
        <p:nvSpPr>
          <p:cNvPr id="29" name="Text Box 32"/>
          <p:cNvSpPr txBox="1">
            <a:spLocks noChangeArrowheads="1"/>
          </p:cNvSpPr>
          <p:nvPr/>
        </p:nvSpPr>
        <p:spPr bwMode="auto">
          <a:xfrm>
            <a:off x="6134100" y="3544887"/>
            <a:ext cx="14351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114300" indent="-114300" defTabSz="914400">
              <a:buFont typeface="Arial" pitchFamily="34" charset="0"/>
              <a:buChar char="•"/>
            </a:pPr>
            <a:r>
              <a:rPr lang="en-US" sz="1200" dirty="0" smtClean="0"/>
              <a:t>Benefit </a:t>
            </a:r>
            <a:r>
              <a:rPr lang="en-US" sz="1200" dirty="0" smtClean="0"/>
              <a:t>Card  </a:t>
            </a:r>
            <a:r>
              <a:rPr lang="en-US" sz="1200" dirty="0" smtClean="0"/>
              <a:t>used by every employee</a:t>
            </a:r>
          </a:p>
          <a:p>
            <a:pPr marL="114300" indent="-114300" defTabSz="914400">
              <a:buFont typeface="Arial" pitchFamily="34" charset="0"/>
              <a:buChar char="•"/>
            </a:pPr>
            <a:r>
              <a:rPr lang="en-US" sz="1200" dirty="0" smtClean="0"/>
              <a:t>Explain the foundations of success</a:t>
            </a:r>
          </a:p>
          <a:p>
            <a:pPr marL="114300" indent="-114300" defTabSz="914400">
              <a:buFont typeface="Arial" pitchFamily="34" charset="0"/>
              <a:buChar char="•"/>
            </a:pPr>
            <a:r>
              <a:rPr lang="en-US" sz="1200" dirty="0" smtClean="0"/>
              <a:t>Promise to </a:t>
            </a:r>
            <a:r>
              <a:rPr lang="en-US" sz="1200" dirty="0" smtClean="0"/>
              <a:t>Customers</a:t>
            </a:r>
            <a:endParaRPr lang="en-US" sz="1200" dirty="0" smtClean="0"/>
          </a:p>
          <a:p>
            <a:pPr marL="114300" indent="-114300" defTabSz="914400">
              <a:buFont typeface="Arial" pitchFamily="34" charset="0"/>
              <a:buChar char="•"/>
            </a:pPr>
            <a:r>
              <a:rPr lang="en-US" sz="1200" dirty="0" smtClean="0"/>
              <a:t>Promise to </a:t>
            </a:r>
            <a:r>
              <a:rPr lang="en-US" sz="1200" dirty="0" smtClean="0"/>
              <a:t>Employees</a:t>
            </a:r>
            <a:endParaRPr lang="en-US" sz="1200" dirty="0" smtClean="0"/>
          </a:p>
        </p:txBody>
      </p:sp>
      <p:sp>
        <p:nvSpPr>
          <p:cNvPr id="30" name="Text Box 32"/>
          <p:cNvSpPr txBox="1">
            <a:spLocks noChangeArrowheads="1"/>
          </p:cNvSpPr>
          <p:nvPr/>
        </p:nvSpPr>
        <p:spPr bwMode="auto">
          <a:xfrm>
            <a:off x="7670800" y="3544887"/>
            <a:ext cx="14351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114300" indent="-114300" defTabSz="914400">
              <a:buFont typeface="Arial" pitchFamily="34" charset="0"/>
              <a:buChar char="•"/>
            </a:pPr>
            <a:r>
              <a:rPr lang="en-US" sz="1200" dirty="0" smtClean="0"/>
              <a:t>Develop a focus on cleanliness </a:t>
            </a:r>
          </a:p>
          <a:p>
            <a:pPr marL="114300" indent="-114300" defTabSz="914400">
              <a:buFont typeface="Arial" pitchFamily="34" charset="0"/>
              <a:buChar char="•"/>
            </a:pPr>
            <a:r>
              <a:rPr lang="en-US" sz="1200" dirty="0" smtClean="0"/>
              <a:t>Welcome every </a:t>
            </a:r>
            <a:r>
              <a:rPr lang="en-US" sz="1200" dirty="0" smtClean="0"/>
              <a:t>customer </a:t>
            </a:r>
            <a:r>
              <a:rPr lang="en-US" sz="1200" dirty="0" smtClean="0"/>
              <a:t>with a smile </a:t>
            </a:r>
            <a:r>
              <a:rPr lang="en-US" sz="1200" dirty="0" smtClean="0"/>
              <a:t>(</a:t>
            </a:r>
            <a:r>
              <a:rPr lang="en-US" sz="1200" dirty="0" smtClean="0"/>
              <a:t>10’ Rule)</a:t>
            </a:r>
          </a:p>
          <a:p>
            <a:pPr marL="114300" indent="-114300" defTabSz="914400">
              <a:buFont typeface="Arial" pitchFamily="34" charset="0"/>
              <a:buChar char="•"/>
            </a:pPr>
            <a:r>
              <a:rPr lang="en-US" sz="1200" dirty="0" smtClean="0"/>
              <a:t>Staffing boards</a:t>
            </a:r>
            <a:endParaRPr lang="en-US" sz="1200" dirty="0" smtClean="0"/>
          </a:p>
          <a:p>
            <a:pPr marL="114300" indent="-114300" defTabSz="914400">
              <a:buFont typeface="Arial" pitchFamily="34" charset="0"/>
              <a:buChar char="•"/>
            </a:pPr>
            <a:r>
              <a:rPr lang="en-US" sz="1200" dirty="0" smtClean="0"/>
              <a:t>Increase BOH attention to detail. Great food</a:t>
            </a:r>
            <a:endParaRPr lang="en-US" sz="1200" dirty="0"/>
          </a:p>
        </p:txBody>
      </p:sp>
      <p:sp>
        <p:nvSpPr>
          <p:cNvPr id="34" name="Rectangle 8"/>
          <p:cNvSpPr>
            <a:spLocks noChangeArrowheads="1"/>
          </p:cNvSpPr>
          <p:nvPr/>
        </p:nvSpPr>
        <p:spPr bwMode="auto">
          <a:xfrm>
            <a:off x="7675563" y="2882900"/>
            <a:ext cx="1366837" cy="609600"/>
          </a:xfrm>
          <a:prstGeom prst="rect">
            <a:avLst/>
          </a:prstGeom>
          <a:solidFill>
            <a:srgbClr val="0070C0"/>
          </a:solidFill>
          <a:ln w="12700" cap="rnd">
            <a:solidFill>
              <a:schemeClr val="bg2"/>
            </a:solidFill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 algn="ctr" defTabSz="914400" eaLnBrk="0" hangingPunct="0">
              <a:spcBef>
                <a:spcPct val="20000"/>
              </a:spcBef>
              <a:buClr>
                <a:srgbClr val="FE9B03"/>
              </a:buClr>
              <a:buSzPct val="100000"/>
            </a:pPr>
            <a:r>
              <a:rPr lang="en-US" sz="1200" b="1" dirty="0" smtClean="0">
                <a:solidFill>
                  <a:schemeClr val="bg1"/>
                </a:solidFill>
              </a:rPr>
              <a:t>Customer Service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4938" name="Group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6710680"/>
              </p:ext>
            </p:extLst>
          </p:nvPr>
        </p:nvGraphicFramePr>
        <p:xfrm>
          <a:off x="257175" y="1164019"/>
          <a:ext cx="8636000" cy="4895088"/>
        </p:xfrm>
        <a:graphic>
          <a:graphicData uri="http://schemas.openxmlformats.org/drawingml/2006/table">
            <a:tbl>
              <a:tblPr/>
              <a:tblGrid>
                <a:gridCol w="3886200"/>
                <a:gridCol w="1371600"/>
                <a:gridCol w="1282700"/>
                <a:gridCol w="863600"/>
                <a:gridCol w="1231900"/>
              </a:tblGrid>
              <a:tr h="161925">
                <a:tc>
                  <a:txBody>
                    <a:bodyPr/>
                    <a:lstStyle/>
                    <a:p>
                      <a:pPr marL="228600" marR="0" lvl="0" indent="-2286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Task</a:t>
                      </a:r>
                    </a:p>
                  </a:txBody>
                  <a:tcPr marT="36576" marB="365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Champion</a:t>
                      </a:r>
                    </a:p>
                  </a:txBody>
                  <a:tcPr marT="36576" marB="365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Team</a:t>
                      </a:r>
                    </a:p>
                  </a:txBody>
                  <a:tcPr marT="36576" marB="365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When</a:t>
                      </a:r>
                    </a:p>
                  </a:txBody>
                  <a:tcPr marT="36576" marB="365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% Complete</a:t>
                      </a:r>
                    </a:p>
                  </a:txBody>
                  <a:tcPr marT="36576" marB="365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Focus on Menu/Recipe Knowledge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   Assessments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      Identify opportunities to improve menu knowledge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DH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CG, AM’s,GM’s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5/15/2013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50%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      Set evaluations standards that hold staff accountable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DH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CG, AM’s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8/1/2013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70%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      Create online assessments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DH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CG, MM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6/17/2013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25%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228600" marR="0" lvl="0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      Deploy assessments 2 weeks prior to Tactical Team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DH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AM’s, GM’s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6/10/2013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90%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   Classroom &amp; On the Job Training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      Identify classification criteria 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DH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CG, AM’s,GM’s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5/1/2013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99%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      Focus on Measurable results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DH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TC, CG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6/1/13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50%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      Use of recipe cards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DH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TK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5/15/2013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35%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      Train 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side-by-side 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with employees to reinforce techniques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DH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Tactical Team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6/26/2013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0%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      Ensure the classroom is interactive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DH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Training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Mgrs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8/1/2013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50%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charset="0"/>
                          <a:ea typeface="MS PGothic" charset="0"/>
                          <a:cs typeface="MS PGothic" charset="0"/>
                        </a:rPr>
                        <a:t>Develop Selling Techniques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charset="0"/>
                          <a:ea typeface="MS PGothic" charset="0"/>
                          <a:cs typeface="MS PGothic" charset="0"/>
                        </a:rPr>
                        <a:t>   Greet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 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      Implement Meet and Greet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DH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AM,GM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5/31/2013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65%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      Teach Adjectives that describe food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DH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Training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Mgrs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6/26/2013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25%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      Practice selling food in preshift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DH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GM, Unit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Mgrs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Daily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10%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  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Raving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Fans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      Develop Food Tasting program 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CG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DH, AM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7/1/2013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0%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      Identify techniques to promote specials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CG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DH,TK,AM,GM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7/15/2013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25%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      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Focus 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on recipe adherence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CG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TK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Daily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50%</a:t>
                      </a:r>
                    </a:p>
                  </a:txBody>
                  <a:tcPr marT="18288" marB="182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Tactical Team Task List (WHO/WHEN):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 Tactical Team Roadmap</a:t>
            </a:r>
            <a:endParaRPr lang="en-US" dirty="0"/>
          </a:p>
        </p:txBody>
      </p:sp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8008875"/>
              </p:ext>
            </p:extLst>
          </p:nvPr>
        </p:nvGraphicFramePr>
        <p:xfrm>
          <a:off x="26028" y="1009485"/>
          <a:ext cx="8986210" cy="43044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2493"/>
                <a:gridCol w="3357520"/>
                <a:gridCol w="3426197"/>
              </a:tblGrid>
              <a:tr h="360185">
                <a:tc>
                  <a:txBody>
                    <a:bodyPr/>
                    <a:lstStyle/>
                    <a:p>
                      <a:endParaRPr lang="en-US" sz="1600" baseline="0" dirty="0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Q2 2013</a:t>
                      </a:r>
                      <a:endParaRPr lang="en-US" sz="1600" baseline="0" dirty="0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Q3 2013</a:t>
                      </a:r>
                      <a:endParaRPr lang="en-US" sz="1600" baseline="0" dirty="0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</a:tr>
              <a:tr h="184112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Focus on</a:t>
                      </a:r>
                      <a:r>
                        <a:rPr lang="en-US" sz="1600" baseline="0" dirty="0" smtClean="0"/>
                        <a:t> Menu:</a:t>
                      </a:r>
                      <a:endParaRPr lang="en-US" sz="160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Assessments: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Identify opportunities to improve menu knowledge (CG, AMs, GMs)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Create online assessments (CG, MM)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Deploy assessments 2 weeks prior to Tactical Team (AMs, GMs)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Classroom &amp; On the Job Training: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Identify classification criteria (CG, AMs, GMs)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Use of recipe cards (TK)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Focus on Measurable results (TC, CG)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Train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side-by-side with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employees to reinforce techniques (Tactical Team) </a:t>
                      </a:r>
                      <a:endParaRPr lang="en-US" sz="110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Assessments:</a:t>
                      </a:r>
                    </a:p>
                    <a:p>
                      <a:pPr marL="119063" marR="0" lvl="1" indent="-119063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Set evaluations standards that hold staff accountable (CG, AM’s)</a:t>
                      </a:r>
                      <a:endParaRPr lang="en-US" sz="1100" dirty="0" smtClean="0"/>
                    </a:p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Classroom &amp; On the Job Training:</a:t>
                      </a:r>
                    </a:p>
                    <a:p>
                      <a:pPr marL="119063" lvl="1" indent="-119063">
                        <a:buFont typeface="Arial" pitchFamily="34" charset="0"/>
                        <a:buChar char="•"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Ensure the classroom is interactive(Training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Mgrs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)</a:t>
                      </a:r>
                      <a:endParaRPr lang="en-US" sz="1100" dirty="0" smtClean="0"/>
                    </a:p>
                    <a:p>
                      <a:pPr marL="400050" lvl="1" indent="-171450">
                        <a:buFont typeface="Arial" pitchFamily="34" charset="0"/>
                        <a:buChar char="•"/>
                        <a:defRPr/>
                      </a:pPr>
                      <a:endParaRPr lang="en-US" sz="110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84112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Develop Selling Techniques: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Greet: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Implement Meet and Greet (AMs, GMs)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Teach Adjectives that describe food (Training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Mgrs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)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Practice selling food in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preshift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 (GMs, Unit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Mgrs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100" dirty="0" smtClean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100" dirty="0" smtClean="0"/>
                        <a:t>Raving </a:t>
                      </a:r>
                      <a:r>
                        <a:rPr lang="en-US" sz="1100" dirty="0" smtClean="0"/>
                        <a:t>Fans: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Focus on recipe adherence (TK)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Greet:</a:t>
                      </a:r>
                    </a:p>
                    <a:p>
                      <a:pPr marL="119063" marR="0" lvl="1" indent="-119063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Practice selling food in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preshift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 (GMs, Unit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Mgrs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)</a:t>
                      </a:r>
                    </a:p>
                    <a:p>
                      <a:pPr marL="119063" marR="0" lvl="1" indent="-119063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Raving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Fans:</a:t>
                      </a:r>
                    </a:p>
                    <a:p>
                      <a:pPr marL="119063" lvl="1" indent="-119063">
                        <a:buFont typeface="Arial" pitchFamily="34" charset="0"/>
                        <a:buChar char="•"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Focus on recipe adherence (TK)</a:t>
                      </a:r>
                    </a:p>
                    <a:p>
                      <a:pPr marL="119063" lvl="1" indent="-119063">
                        <a:buFont typeface="Arial" pitchFamily="34" charset="0"/>
                        <a:buChar char="•"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Develop food tasting program (DH, AMs)</a:t>
                      </a:r>
                    </a:p>
                    <a:p>
                      <a:pPr marL="119063" marR="0" lvl="1" indent="-119063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Identify techniques to promote specials (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DH,TK,AMs,GMs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)</a:t>
                      </a:r>
                    </a:p>
                    <a:p>
                      <a:pPr marL="119063" lvl="1" indent="-119063">
                        <a:buFont typeface="Arial" pitchFamily="34" charset="0"/>
                        <a:buChar char="•"/>
                        <a:defRPr/>
                      </a:pPr>
                      <a:endParaRPr lang="en-US" sz="1100" dirty="0" smtClean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8003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REATEDBY" val="KMASlideWizard"/>
</p:tagLst>
</file>

<file path=ppt/theme/theme1.xml><?xml version="1.0" encoding="utf-8"?>
<a:theme xmlns:a="http://schemas.openxmlformats.org/drawingml/2006/main" name="Stagen Master Layouts">
  <a:themeElements>
    <a:clrScheme name="Stagen">
      <a:dk1>
        <a:srgbClr val="000000"/>
      </a:dk1>
      <a:lt1>
        <a:srgbClr val="FFFFFF"/>
      </a:lt1>
      <a:dk2>
        <a:srgbClr val="3F3F3F"/>
      </a:dk2>
      <a:lt2>
        <a:srgbClr val="FFFFFF"/>
      </a:lt2>
      <a:accent1>
        <a:srgbClr val="70858B"/>
      </a:accent1>
      <a:accent2>
        <a:srgbClr val="C3D1D3"/>
      </a:accent2>
      <a:accent3>
        <a:srgbClr val="508D9E"/>
      </a:accent3>
      <a:accent4>
        <a:srgbClr val="5EA7C3"/>
      </a:accent4>
      <a:accent5>
        <a:srgbClr val="D8D8D8"/>
      </a:accent5>
      <a:accent6>
        <a:srgbClr val="9E2B1E"/>
      </a:accent6>
      <a:hlink>
        <a:srgbClr val="000000"/>
      </a:hlink>
      <a:folHlink>
        <a:srgbClr val="00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anchor="ctr"/>
      <a:lstStyle>
        <a:defPPr algn="ctr">
          <a:defRPr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  <a:lnDef>
      <a:spPr>
        <a:ln w="6350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wrap="square" lIns="0" tIns="0" rIns="0" bIns="0" rtlCol="0">
        <a:noAutofit/>
      </a:bodyPr>
      <a:lstStyle>
        <a:defPPr marL="228600" indent="-228600" eaLnBrk="0" hangingPunct="0">
          <a:spcBef>
            <a:spcPts val="600"/>
          </a:spcBef>
          <a:buFont typeface="Arial" pitchFamily="34" charset="0"/>
          <a:buChar char="•"/>
          <a:defRPr dirty="0" smtClean="0">
            <a:latin typeface="+mn-lt"/>
            <a:ea typeface="ＭＳ Ｐゴシック" pitchFamily="-112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blank">
  <a:themeElements>
    <a:clrScheme name="Stagen">
      <a:dk1>
        <a:srgbClr val="000000"/>
      </a:dk1>
      <a:lt1>
        <a:srgbClr val="FFFFFF"/>
      </a:lt1>
      <a:dk2>
        <a:srgbClr val="3F3F3F"/>
      </a:dk2>
      <a:lt2>
        <a:srgbClr val="FFFFFF"/>
      </a:lt2>
      <a:accent1>
        <a:srgbClr val="70858B"/>
      </a:accent1>
      <a:accent2>
        <a:srgbClr val="C3D1D3"/>
      </a:accent2>
      <a:accent3>
        <a:srgbClr val="508D9E"/>
      </a:accent3>
      <a:accent4>
        <a:srgbClr val="5EA7C3"/>
      </a:accent4>
      <a:accent5>
        <a:srgbClr val="D8D8D8"/>
      </a:accent5>
      <a:accent6>
        <a:srgbClr val="9E2B1E"/>
      </a:accent6>
      <a:hlink>
        <a:srgbClr val="000000"/>
      </a:hlink>
      <a:folHlink>
        <a:srgbClr val="00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anchor="ctr"/>
      <a:lstStyle>
        <a:defPPr algn="ctr">
          <a:defRPr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  <a:lnDef>
      <a:spPr>
        <a:ln w="6350">
          <a:solidFill>
            <a:schemeClr val="bg1">
              <a:lumMod val="50000"/>
            </a:schemeClr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>
        <a:defPPr marL="228600" indent="-228600" eaLnBrk="0" hangingPunct="0">
          <a:spcBef>
            <a:spcPts val="600"/>
          </a:spcBef>
          <a:buFont typeface="Arial" pitchFamily="34" charset="0"/>
          <a:buChar char="•"/>
          <a:defRPr sz="1600" dirty="0">
            <a:latin typeface="+mn-lt"/>
            <a:ea typeface="ＭＳ Ｐゴシック" pitchFamily="-112" charset="-128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ILP Template</Template>
  <TotalTime>25040</TotalTime>
  <Words>622</Words>
  <Application>Microsoft Office PowerPoint</Application>
  <PresentationFormat>On-screen Show (4:3)</PresentationFormat>
  <Paragraphs>180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Stagen Master Layouts</vt:lpstr>
      <vt:lpstr>blank</vt:lpstr>
      <vt:lpstr>PowerPoint Presentation</vt:lpstr>
      <vt:lpstr>Project Planning – Five Questions</vt:lpstr>
      <vt:lpstr>Tactical Team Initiative  </vt:lpstr>
      <vt:lpstr>Tactical Team Framing (HOW)</vt:lpstr>
      <vt:lpstr>Tactical Team Task List (WHO/WHEN):</vt:lpstr>
      <vt:lpstr>2013 Tactical Team Roadmap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Stagen Master Slides</dc:title>
  <dc:creator>Nathanael Chawkin</dc:creator>
  <cp:lastModifiedBy>Nathanael Chawkin</cp:lastModifiedBy>
  <cp:revision>865</cp:revision>
  <cp:lastPrinted>2013-06-07T22:54:03Z</cp:lastPrinted>
  <dcterms:created xsi:type="dcterms:W3CDTF">2012-03-01T22:57:47Z</dcterms:created>
  <dcterms:modified xsi:type="dcterms:W3CDTF">2013-07-29T22:48:05Z</dcterms:modified>
  <cp:contentStatus>v7 working</cp:contentStatus>
</cp:coreProperties>
</file>