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20" d="100"/>
          <a:sy n="120" d="100"/>
        </p:scale>
        <p:origin x="552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405AD-D60F-4C8E-B56A-3BE51B1626A5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95BA3-2296-469A-A914-D36ABA2B73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6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4D44-D6CD-44A9-AD79-7624AFD64F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X2 Prioritization 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3"/>
          <p:cNvSpPr>
            <a:spLocks noChangeArrowheads="1"/>
          </p:cNvSpPr>
          <p:nvPr userDrawn="1"/>
        </p:nvSpPr>
        <p:spPr bwMode="auto">
          <a:xfrm>
            <a:off x="809212" y="1294086"/>
            <a:ext cx="8203025" cy="506317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192409" y="1266007"/>
            <a:ext cx="60253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High</a:t>
            </a: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185051" y="6103010"/>
            <a:ext cx="60989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Low</a:t>
            </a:r>
          </a:p>
        </p:txBody>
      </p: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-371186" y="3468535"/>
            <a:ext cx="109378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b="1" dirty="0">
                <a:latin typeface="+mn-lt"/>
              </a:rPr>
              <a:t>Value</a:t>
            </a:r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3624324" y="6346832"/>
            <a:ext cx="25860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Effort/Cost</a:t>
            </a:r>
            <a:endParaRPr lang="en-US" sz="1200" b="1" dirty="0">
              <a:latin typeface="+mn-lt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803364" y="6342155"/>
            <a:ext cx="43537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High</a:t>
            </a: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8644313" y="6322239"/>
            <a:ext cx="401713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Low</a:t>
            </a:r>
          </a:p>
        </p:txBody>
      </p:sp>
      <p:cxnSp>
        <p:nvCxnSpPr>
          <p:cNvPr id="10" name="Straight Connector 9"/>
          <p:cNvCxnSpPr>
            <a:stCxn id="3" idx="1"/>
            <a:endCxn id="3" idx="3"/>
          </p:cNvCxnSpPr>
          <p:nvPr userDrawn="1"/>
        </p:nvCxnSpPr>
        <p:spPr>
          <a:xfrm rot="10800000" flipH="1">
            <a:off x="809211" y="3825671"/>
            <a:ext cx="8203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1" name="Straight Connector 10"/>
          <p:cNvCxnSpPr>
            <a:stCxn id="3" idx="2"/>
            <a:endCxn id="3" idx="0"/>
          </p:cNvCxnSpPr>
          <p:nvPr userDrawn="1"/>
        </p:nvCxnSpPr>
        <p:spPr>
          <a:xfrm rot="5400000" flipH="1">
            <a:off x="2379140" y="3825671"/>
            <a:ext cx="506317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" idx="1"/>
            <a:endCxn id="3" idx="2"/>
          </p:cNvCxnSpPr>
          <p:nvPr userDrawn="1"/>
        </p:nvCxnSpPr>
        <p:spPr>
          <a:xfrm rot="10800000" flipH="1" flipV="1">
            <a:off x="809211" y="3825670"/>
            <a:ext cx="4101513" cy="253158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400800" y="1295400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Do First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917237" y="1295400"/>
            <a:ext cx="188546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Selectively</a:t>
            </a:r>
            <a:r>
              <a:rPr lang="en-US" sz="1600" b="1" u="sng" baseline="0" dirty="0" smtClean="0">
                <a:latin typeface="+mn-lt"/>
                <a:ea typeface="ＭＳ Ｐゴシック" pitchFamily="-112" charset="-128"/>
              </a:rPr>
              <a:t> Invest</a:t>
            </a:r>
            <a:endParaRPr lang="en-US" sz="1600" b="1" u="sng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400800" y="3846744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Work In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174167" y="3846744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Delay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914400" y="4724400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Ignore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914400" y="16002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819400" y="16002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914400" y="26670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819400" y="26670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05400" y="16002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7010400" y="16002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5105400" y="26670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7010400" y="26670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5105400" y="421005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010400" y="421005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1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5105400" y="527685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7010400" y="527685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3048000" y="419100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914400" y="5276850"/>
            <a:ext cx="1752600" cy="9715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1B3FE-13FE-43E1-ABAF-85FE06C0E9B4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24181-399C-47A1-87F0-965D172BF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2013 H2 Coach 2x2 Prioritization Matrix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200400" y="2819400"/>
            <a:ext cx="990600" cy="533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iPad App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1219200" y="1847970"/>
            <a:ext cx="1335974" cy="533400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</a:rPr>
              <a:t>ILP Coaching Service Model (NC)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5029200" y="4191000"/>
            <a:ext cx="1459182" cy="533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algn="ctr">
              <a:buNone/>
            </a:pPr>
            <a:r>
              <a:rPr lang="en-US" sz="1100" dirty="0"/>
              <a:t>Redirecting Energy Core Practice </a:t>
            </a:r>
            <a:r>
              <a:rPr lang="en-US" sz="1100" dirty="0" smtClean="0"/>
              <a:t>Sheet (NC)</a:t>
            </a:r>
            <a:endParaRPr lang="en-US" sz="1100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6096000" y="2438400"/>
            <a:ext cx="1464923" cy="5334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100" dirty="0" smtClean="0">
                <a:solidFill>
                  <a:schemeClr val="tx2"/>
                </a:solidFill>
              </a:rPr>
              <a:t>Coach Calendar / Checklist  (MEM/NC)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6477000" y="4953000"/>
            <a:ext cx="1143000" cy="4572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100" dirty="0" smtClean="0">
                <a:solidFill>
                  <a:schemeClr val="tx2"/>
                </a:solidFill>
              </a:rPr>
              <a:t>e-Journal Post Library  (NC)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8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5105400" y="1631853"/>
            <a:ext cx="1259774" cy="535997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“Do the Program” (PL/PO)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7696200" y="3276600"/>
            <a:ext cx="1143000" cy="533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algn="ctr">
              <a:buNone/>
            </a:pPr>
            <a:r>
              <a:rPr lang="en-US" sz="1100" dirty="0"/>
              <a:t>Drama triangle rebuild (</a:t>
            </a:r>
            <a:r>
              <a:rPr lang="en-US" sz="1100" dirty="0" smtClean="0"/>
              <a:t>BT-PL)</a:t>
            </a:r>
            <a:endParaRPr lang="en-US" sz="1100" dirty="0"/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2133600" y="5257800"/>
            <a:ext cx="1219200" cy="5334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100" dirty="0" smtClean="0"/>
              <a:t>Optimize 1 Org/ Multiple </a:t>
            </a:r>
            <a:r>
              <a:rPr lang="en-US" sz="1100" dirty="0" err="1" smtClean="0"/>
              <a:t>ILPers</a:t>
            </a:r>
            <a:endParaRPr lang="en-US" sz="1100" dirty="0"/>
          </a:p>
        </p:txBody>
      </p:sp>
      <p:sp>
        <p:nvSpPr>
          <p:cNvPr id="34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7696200" y="2895600"/>
            <a:ext cx="1219200" cy="5334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100" dirty="0" smtClean="0"/>
              <a:t>Coaching code of ethics (MEM)</a:t>
            </a:r>
            <a:endParaRPr lang="en-US" sz="1100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7467600" y="2514600"/>
            <a:ext cx="952500" cy="4572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100" dirty="0">
                <a:solidFill>
                  <a:schemeClr val="tx2"/>
                </a:solidFill>
              </a:rPr>
              <a:t>Time </a:t>
            </a:r>
            <a:r>
              <a:rPr lang="en-US" sz="1100" dirty="0" smtClean="0">
                <a:solidFill>
                  <a:schemeClr val="tx2"/>
                </a:solidFill>
              </a:rPr>
              <a:t>Budget (MEM/NC)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91400" y="1631853"/>
            <a:ext cx="1600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00B050"/>
                </a:solidFill>
              </a:rPr>
              <a:t>Coach Mentoring Sessions (PL)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6400800" y="4545687"/>
            <a:ext cx="1464923" cy="4463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1100" dirty="0">
                <a:solidFill>
                  <a:schemeClr val="tx2"/>
                </a:solidFill>
              </a:rPr>
              <a:t>Coaching Session Agendas (NC)</a:t>
            </a:r>
          </a:p>
        </p:txBody>
      </p:sp>
      <p:sp>
        <p:nvSpPr>
          <p:cNvPr id="26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1219200" y="2514600"/>
            <a:ext cx="1285109" cy="53156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FC000"/>
                </a:solidFill>
              </a:rPr>
              <a:t>Teleclass </a:t>
            </a:r>
            <a:r>
              <a:rPr lang="en-US" b="1" dirty="0" smtClean="0">
                <a:solidFill>
                  <a:srgbClr val="FFC000"/>
                </a:solidFill>
              </a:rPr>
              <a:t>Delivery Upgrade</a:t>
            </a:r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4953000" y="2133600"/>
            <a:ext cx="1605890" cy="381000"/>
          </a:xfrm>
        </p:spPr>
        <p:txBody>
          <a:bodyPr anchor="ctr">
            <a:noAutofit/>
          </a:bodyPr>
          <a:lstStyle/>
          <a:p>
            <a:pPr marL="0" algn="ctr">
              <a:buNone/>
            </a:pPr>
            <a:r>
              <a:rPr lang="en-US" sz="1100" dirty="0" smtClean="0">
                <a:solidFill>
                  <a:srgbClr val="7030A0"/>
                </a:solidFill>
              </a:rPr>
              <a:t>Q4/Final Workshop Adjustments 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36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6248400" y="5410200"/>
            <a:ext cx="1360795" cy="4572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1100" smtClean="0">
                <a:solidFill>
                  <a:srgbClr val="C00000"/>
                </a:solidFill>
              </a:rPr>
              <a:t>Learning Objectives / </a:t>
            </a:r>
            <a:r>
              <a:rPr lang="en-US" sz="1100" dirty="0" smtClean="0">
                <a:solidFill>
                  <a:srgbClr val="C00000"/>
                </a:solidFill>
              </a:rPr>
              <a:t>Competencies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37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1066800" y="5219700"/>
            <a:ext cx="1219200" cy="533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100" dirty="0" smtClean="0"/>
              <a:t>Client Feedback Upgrade</a:t>
            </a:r>
            <a:endParaRPr lang="en-US" sz="1100" dirty="0"/>
          </a:p>
        </p:txBody>
      </p:sp>
      <p:sp>
        <p:nvSpPr>
          <p:cNvPr id="38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7620000" y="2062740"/>
            <a:ext cx="1285109" cy="37916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US" sz="1100" dirty="0" smtClean="0">
                <a:solidFill>
                  <a:srgbClr val="FFC000"/>
                </a:solidFill>
              </a:rPr>
              <a:t>Adapt to Maestro Conference?</a:t>
            </a:r>
            <a:endParaRPr lang="en-US" sz="1100" dirty="0">
              <a:solidFill>
                <a:srgbClr val="FFC000"/>
              </a:solidFill>
            </a:endParaRPr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2362200" y="5715000"/>
            <a:ext cx="1219200" cy="5334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100" dirty="0" smtClean="0"/>
              <a:t>Individual Coach Scheduling Tool</a:t>
            </a:r>
            <a:endParaRPr lang="en-US" sz="1100" dirty="0"/>
          </a:p>
        </p:txBody>
      </p:sp>
      <p:sp>
        <p:nvSpPr>
          <p:cNvPr id="40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505200" y="4114800"/>
            <a:ext cx="1219200" cy="533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100" dirty="0" smtClean="0"/>
              <a:t>Record ILP Practice Sessions</a:t>
            </a:r>
            <a:endParaRPr lang="en-US" sz="1100" dirty="0"/>
          </a:p>
        </p:txBody>
      </p:sp>
      <p:sp>
        <p:nvSpPr>
          <p:cNvPr id="41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7696708" y="4545687"/>
            <a:ext cx="1259774" cy="5359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1100" dirty="0" smtClean="0">
                <a:solidFill>
                  <a:srgbClr val="00B050"/>
                </a:solidFill>
              </a:rPr>
              <a:t>Upgrade Coach Practice Meetings</a:t>
            </a:r>
            <a:endParaRPr lang="en-US" sz="1100" dirty="0">
              <a:solidFill>
                <a:srgbClr val="00B050"/>
              </a:solidFill>
            </a:endParaRPr>
          </a:p>
        </p:txBody>
      </p:sp>
      <p:sp>
        <p:nvSpPr>
          <p:cNvPr id="4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4953000" y="4876800"/>
            <a:ext cx="1605890" cy="381000"/>
          </a:xfrm>
        </p:spPr>
        <p:txBody>
          <a:bodyPr anchor="ctr">
            <a:noAutofit/>
          </a:bodyPr>
          <a:lstStyle/>
          <a:p>
            <a:pPr marL="0" algn="ctr">
              <a:buNone/>
            </a:pPr>
            <a:r>
              <a:rPr lang="en-US" sz="1100" b="1" dirty="0" smtClean="0">
                <a:solidFill>
                  <a:srgbClr val="7030A0"/>
                </a:solidFill>
              </a:rPr>
              <a:t>Expertise-Based Coach Offerings R&amp;D (NC)</a:t>
            </a:r>
            <a:endParaRPr lang="en-US" sz="1100" b="1" dirty="0">
              <a:solidFill>
                <a:srgbClr val="7030A0"/>
              </a:solidFill>
            </a:endParaRPr>
          </a:p>
        </p:txBody>
      </p:sp>
      <p:sp>
        <p:nvSpPr>
          <p:cNvPr id="4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124200" y="2286000"/>
            <a:ext cx="1371600" cy="5359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1100" b="1" dirty="0" smtClean="0">
                <a:solidFill>
                  <a:srgbClr val="00B050"/>
                </a:solidFill>
              </a:rPr>
              <a:t>Coach Community of Practice</a:t>
            </a:r>
          </a:p>
          <a:p>
            <a:pPr marL="0" indent="0" algn="ctr">
              <a:buNone/>
            </a:pPr>
            <a:r>
              <a:rPr lang="en-US" sz="1100" b="1" dirty="0" smtClean="0">
                <a:solidFill>
                  <a:srgbClr val="00B050"/>
                </a:solidFill>
              </a:rPr>
              <a:t>(PL)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46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6186777" y="3124200"/>
            <a:ext cx="1219200" cy="5334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1100" dirty="0">
                <a:solidFill>
                  <a:schemeClr val="tx2"/>
                </a:solidFill>
              </a:rPr>
              <a:t>Upgrade Coach Operational </a:t>
            </a:r>
            <a:r>
              <a:rPr lang="en-US" sz="1100" dirty="0" smtClean="0">
                <a:solidFill>
                  <a:schemeClr val="tx2"/>
                </a:solidFill>
              </a:rPr>
              <a:t>Meetings (PO)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7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914400" y="5715000"/>
            <a:ext cx="1219200" cy="533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100" dirty="0" smtClean="0">
                <a:solidFill>
                  <a:srgbClr val="C00000"/>
                </a:solidFill>
              </a:rPr>
              <a:t>Pre/Post ILP Assessment 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81200" y="4114800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Lifetime </a:t>
            </a:r>
            <a:r>
              <a:rPr lang="en-US" sz="1100" dirty="0">
                <a:solidFill>
                  <a:srgbClr val="7030A0"/>
                </a:solidFill>
              </a:rPr>
              <a:t>E</a:t>
            </a:r>
            <a:r>
              <a:rPr lang="en-US" sz="1100" dirty="0" smtClean="0">
                <a:solidFill>
                  <a:srgbClr val="7030A0"/>
                </a:solidFill>
              </a:rPr>
              <a:t>ngagement </a:t>
            </a:r>
            <a:r>
              <a:rPr lang="en-US" sz="1100" dirty="0">
                <a:solidFill>
                  <a:srgbClr val="7030A0"/>
                </a:solidFill>
              </a:rPr>
              <a:t>H</a:t>
            </a:r>
            <a:r>
              <a:rPr lang="en-US" sz="1100" dirty="0" smtClean="0">
                <a:solidFill>
                  <a:srgbClr val="7030A0"/>
                </a:solidFill>
              </a:rPr>
              <a:t>ypothesis</a:t>
            </a:r>
            <a:r>
              <a:rPr lang="en-US" sz="1100" dirty="0" smtClean="0">
                <a:solidFill>
                  <a:srgbClr val="7030A0"/>
                </a:solidFill>
              </a:rPr>
              <a:t>/ </a:t>
            </a:r>
            <a:r>
              <a:rPr lang="en-US" sz="1100" dirty="0" err="1">
                <a:solidFill>
                  <a:srgbClr val="7030A0"/>
                </a:solidFill>
              </a:rPr>
              <a:t>M</a:t>
            </a:r>
            <a:r>
              <a:rPr lang="en-US" sz="1100" dirty="0" err="1" smtClean="0">
                <a:solidFill>
                  <a:srgbClr val="7030A0"/>
                </a:solidFill>
              </a:rPr>
              <a:t>arcom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49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276600" y="4724400"/>
            <a:ext cx="1371600" cy="5359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1100" dirty="0" smtClean="0">
                <a:solidFill>
                  <a:srgbClr val="00B050"/>
                </a:solidFill>
              </a:rPr>
              <a:t>Coaching Practicum Internal Prototype</a:t>
            </a:r>
            <a:endParaRPr lang="en-US" sz="11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6192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145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2013 H2 Coach 2x2 Prioritization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H1 Product Development Priorities</dc:title>
  <dc:creator>paul.landraitis</dc:creator>
  <cp:lastModifiedBy>Peggy O'Neal</cp:lastModifiedBy>
  <cp:revision>29</cp:revision>
  <dcterms:created xsi:type="dcterms:W3CDTF">2013-06-11T00:52:42Z</dcterms:created>
  <dcterms:modified xsi:type="dcterms:W3CDTF">2013-07-15T18:02:15Z</dcterms:modified>
</cp:coreProperties>
</file>