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1"/>
    <p:restoredTop sz="94636"/>
  </p:normalViewPr>
  <p:slideViewPr>
    <p:cSldViewPr snapToGrid="0" snapToObjects="1">
      <p:cViewPr>
        <p:scale>
          <a:sx n="70" d="100"/>
          <a:sy n="70" d="100"/>
        </p:scale>
        <p:origin x="1024" y="1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AC588-DFAC-EA45-894C-D09A7ABBA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28C48D-2816-0E49-8D65-D13D581CC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3B0D1-B010-374E-AF7C-A5740147C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1870-50BA-A246-A782-7E43D0E2A1CE}" type="datetimeFigureOut">
              <a:rPr lang="en-US" smtClean="0"/>
              <a:t>9/12/19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15B11-CE82-474F-A83A-1E6A055F8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B63D8-8305-2E44-9AEE-9FA80F0B5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B43B-1EEF-934E-920C-294A74623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8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F755-D6D9-ED4A-883A-F9E365ED6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39C74C-6EC4-D44B-BC32-84CF9538A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6E0DD-00A0-BC4B-A2B4-3A0A36383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1870-50BA-A246-A782-7E43D0E2A1CE}" type="datetimeFigureOut">
              <a:rPr lang="en-US" smtClean="0"/>
              <a:t>9/12/19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B1F2-141C-DA4A-B111-0888FA99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F47F7-9E31-F041-887D-64BD7C897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B43B-1EEF-934E-920C-294A74623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1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1B056A-4940-664A-98B1-9C63B6A2CC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F363E-E7CF-8841-B164-D81DFF793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D16A7-6C8A-D747-A635-BBA159BEE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1870-50BA-A246-A782-7E43D0E2A1CE}" type="datetimeFigureOut">
              <a:rPr lang="en-US" smtClean="0"/>
              <a:t>9/12/19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81F51-33AE-6C4C-A479-6068F01D3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D5A1C-7C07-274E-9F0C-8FE4EA33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B43B-1EEF-934E-920C-294A74623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9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B1B5-724F-1A4A-BD0C-896E5089F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F96C5-AB16-2042-A89F-6B71D27BD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BA83B-84AF-D744-81E0-D0DD36735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1870-50BA-A246-A782-7E43D0E2A1CE}" type="datetimeFigureOut">
              <a:rPr lang="en-US" smtClean="0"/>
              <a:t>9/12/19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35A9A-B88C-6948-9BD8-B32C36991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5F0EC-7B5B-8944-A78C-814A27A22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B43B-1EEF-934E-920C-294A74623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4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BCBA3-4ED7-A447-9380-E2FCBBDF7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AAFB1-B591-1344-8ACD-0FDA9461D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8DF6A-5876-FD49-BA55-BC05D9108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1870-50BA-A246-A782-7E43D0E2A1CE}" type="datetimeFigureOut">
              <a:rPr lang="en-US" smtClean="0"/>
              <a:t>9/12/19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225E2-AAF6-C445-BB95-4982C925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3C928-6C9F-184B-A8D1-8E23A609A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B43B-1EEF-934E-920C-294A74623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49426-4C21-EE42-9179-02C970572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2073B-8B82-BF4F-983B-B87762913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EDFF9-7E33-394C-9331-829BF39B4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5F568-CA95-4843-9FDF-D2B51E5EE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1870-50BA-A246-A782-7E43D0E2A1CE}" type="datetimeFigureOut">
              <a:rPr lang="en-US" smtClean="0"/>
              <a:t>9/12/19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A5DB7-515B-E142-8BEF-AC6D7AE2A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6267B-5554-8C49-AD38-A4C3475A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B43B-1EEF-934E-920C-294A74623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94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F2455-85E6-3E4F-99ED-CB0A7327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DA632-80EC-3546-802C-58283E0C4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62F25-A252-E346-850D-553889E5D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17CA2-CF92-C146-A01D-FBD773CA0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5F20B-1DEF-6E4E-A590-A530570C07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D60E13-B28C-5346-9249-CC5AB6787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1870-50BA-A246-A782-7E43D0E2A1CE}" type="datetimeFigureOut">
              <a:rPr lang="en-US" smtClean="0"/>
              <a:t>9/12/19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234A95-A3F1-0B4D-BE10-9E48A31E9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82F8F-4F2E-474A-97E1-F51F2F1A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B43B-1EEF-934E-920C-294A74623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2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908AB-A1B4-044D-9096-D17BBAFA6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71B04C-C82D-8A4B-AD6C-905E07731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1870-50BA-A246-A782-7E43D0E2A1CE}" type="datetimeFigureOut">
              <a:rPr lang="en-US" smtClean="0"/>
              <a:t>9/12/19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369C9-A901-A844-92FB-CDD4419F0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CCDC12-6B0E-CE48-BA15-B660C9F34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B43B-1EEF-934E-920C-294A74623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6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C055E-7EF2-0246-B5AC-C66B3E4E4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1870-50BA-A246-A782-7E43D0E2A1CE}" type="datetimeFigureOut">
              <a:rPr lang="en-US" smtClean="0"/>
              <a:t>9/12/19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091BB0-EC93-AC43-AA86-6813B1F01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A4240-4B96-CC45-BEA8-5F9DDB64E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B43B-1EEF-934E-920C-294A74623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0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ABA84-81C0-B547-A88E-AF2549596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67423-01EB-E745-8E44-F60740269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F2ED81-B9D3-A24F-99F0-77780162A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A9869-620E-3449-921C-B304C25CE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1870-50BA-A246-A782-7E43D0E2A1CE}" type="datetimeFigureOut">
              <a:rPr lang="en-US" smtClean="0"/>
              <a:t>9/12/19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B28CD-B24E-3F4B-BCF8-7316C74CE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876D1-368E-6F43-BEC1-1AD9B5CC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B43B-1EEF-934E-920C-294A74623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39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0D17C-037A-FE44-8325-261451168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06747A-CA7D-594E-9C67-7728562E2D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AD3EAB-70B4-C748-AB82-E90157219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F8E6D-FAEF-834E-84E6-467661EA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1870-50BA-A246-A782-7E43D0E2A1CE}" type="datetimeFigureOut">
              <a:rPr lang="en-US" smtClean="0"/>
              <a:t>9/12/19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5FC8B-971D-CE41-928E-876FB248F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B06C0-7508-824B-A9B7-FF4D28DFD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B43B-1EEF-934E-920C-294A74623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15493D-A30E-8743-A58D-33A70B301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4E9D8-0246-D24D-B288-17F5E575A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E5B40-844D-2F49-A47F-C582DF82C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21870-50BA-A246-A782-7E43D0E2A1CE}" type="datetimeFigureOut">
              <a:rPr lang="en-US" smtClean="0"/>
              <a:t>9/12/19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84E42-C6F3-3A42-BD4A-866C432BA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92667-1B06-5344-A4AF-94232903C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B43B-1EEF-934E-920C-294A74623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B13A939-9AEB-F540-85F9-D99D21A6D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411" y="4367852"/>
            <a:ext cx="2291319" cy="12831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545F8A7-88ED-6741-9A1D-74ABE01F2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664" y="1197159"/>
            <a:ext cx="1822824" cy="17905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520C79-FB5A-E14B-99F3-8D5A42AF6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0901" y="1192707"/>
            <a:ext cx="1736523" cy="1736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D27FC2F-BF9A-3447-B759-BCFBA1DBD2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30" t="28419" r="16904"/>
          <a:stretch/>
        </p:blipFill>
        <p:spPr>
          <a:xfrm>
            <a:off x="7422102" y="4239778"/>
            <a:ext cx="1593882" cy="126270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A636D54-8AD8-1F42-9B31-4DA62A8B5EF1}"/>
              </a:ext>
            </a:extLst>
          </p:cNvPr>
          <p:cNvGrpSpPr/>
          <p:nvPr/>
        </p:nvGrpSpPr>
        <p:grpSpPr>
          <a:xfrm>
            <a:off x="2377441" y="428310"/>
            <a:ext cx="7900416" cy="6079847"/>
            <a:chOff x="3296081" y="428310"/>
            <a:chExt cx="5445583" cy="607984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B75C198-1991-7B44-A04C-8861B59C1470}"/>
                </a:ext>
              </a:extLst>
            </p:cNvPr>
            <p:cNvSpPr/>
            <p:nvPr/>
          </p:nvSpPr>
          <p:spPr>
            <a:xfrm>
              <a:off x="3296081" y="3527129"/>
              <a:ext cx="2682017" cy="2981028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DEF52B5-183B-A441-AF7D-291570947E4D}"/>
                </a:ext>
              </a:extLst>
            </p:cNvPr>
            <p:cNvGrpSpPr/>
            <p:nvPr/>
          </p:nvGrpSpPr>
          <p:grpSpPr>
            <a:xfrm>
              <a:off x="3296081" y="428310"/>
              <a:ext cx="5445583" cy="6079847"/>
              <a:chOff x="3296081" y="428310"/>
              <a:chExt cx="5445583" cy="6079847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3914621-3FEA-9F47-B709-3499758C902D}"/>
                  </a:ext>
                </a:extLst>
              </p:cNvPr>
              <p:cNvSpPr/>
              <p:nvPr/>
            </p:nvSpPr>
            <p:spPr>
              <a:xfrm>
                <a:off x="3296081" y="428310"/>
                <a:ext cx="2682017" cy="2981028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F242E9-8027-3C4E-AA37-5968AFCB91FB}"/>
                  </a:ext>
                </a:extLst>
              </p:cNvPr>
              <p:cNvSpPr txBox="1"/>
              <p:nvPr/>
            </p:nvSpPr>
            <p:spPr>
              <a:xfrm>
                <a:off x="3323263" y="437372"/>
                <a:ext cx="1123549" cy="420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2"/>
                    </a:solidFill>
                  </a:rPr>
                  <a:t>Achiever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0112C50-7079-4349-A34E-5B4847E05E3D}"/>
                  </a:ext>
                </a:extLst>
              </p:cNvPr>
              <p:cNvSpPr/>
              <p:nvPr/>
            </p:nvSpPr>
            <p:spPr>
              <a:xfrm>
                <a:off x="6059647" y="428310"/>
                <a:ext cx="2682017" cy="298102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28677C3-C358-EE4E-B1E9-C2953411B616}"/>
                  </a:ext>
                </a:extLst>
              </p:cNvPr>
              <p:cNvSpPr txBox="1"/>
              <p:nvPr/>
            </p:nvSpPr>
            <p:spPr>
              <a:xfrm>
                <a:off x="6086829" y="437372"/>
                <a:ext cx="6640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1"/>
                    </a:solidFill>
                  </a:rPr>
                  <a:t>Traditional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A19D8F-899F-6444-A8F5-1D330D727082}"/>
                  </a:ext>
                </a:extLst>
              </p:cNvPr>
              <p:cNvSpPr txBox="1"/>
              <p:nvPr/>
            </p:nvSpPr>
            <p:spPr>
              <a:xfrm>
                <a:off x="3323263" y="3536191"/>
                <a:ext cx="61287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6"/>
                    </a:solidFill>
                  </a:rPr>
                  <a:t>Pluralistic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BE2F8F1-C22C-FD4B-8790-C5A1B66CD89A}"/>
                  </a:ext>
                </a:extLst>
              </p:cNvPr>
              <p:cNvSpPr/>
              <p:nvPr/>
            </p:nvSpPr>
            <p:spPr>
              <a:xfrm>
                <a:off x="6059647" y="3527129"/>
                <a:ext cx="2682017" cy="2981028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BAE273C-A886-204F-889C-BC3C66BCFC58}"/>
                  </a:ext>
                </a:extLst>
              </p:cNvPr>
              <p:cNvSpPr txBox="1"/>
              <p:nvPr/>
            </p:nvSpPr>
            <p:spPr>
              <a:xfrm>
                <a:off x="6086829" y="3536191"/>
                <a:ext cx="83142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C00000"/>
                    </a:solidFill>
                  </a:rPr>
                  <a:t>Power Centric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2288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5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Smith</dc:creator>
  <cp:lastModifiedBy>Mike Smith</cp:lastModifiedBy>
  <cp:revision>5</cp:revision>
  <dcterms:created xsi:type="dcterms:W3CDTF">2019-09-12T21:48:37Z</dcterms:created>
  <dcterms:modified xsi:type="dcterms:W3CDTF">2019-09-14T01:19:48Z</dcterms:modified>
</cp:coreProperties>
</file>